
<file path=[Content_Types].xml><?xml version="1.0" encoding="utf-8"?>
<Types xmlns="http://schemas.openxmlformats.org/package/2006/content-types">
  <Default Extension="gif" ContentType="image/gif"/>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4"/>
  </p:notesMasterIdLst>
  <p:sldIdLst>
    <p:sldId id="256" r:id="rId2"/>
    <p:sldId id="257" r:id="rId3"/>
    <p:sldId id="258" r:id="rId4"/>
    <p:sldId id="259" r:id="rId5"/>
    <p:sldId id="262" r:id="rId6"/>
    <p:sldId id="260" r:id="rId7"/>
    <p:sldId id="263" r:id="rId8"/>
    <p:sldId id="266" r:id="rId9"/>
    <p:sldId id="267" r:id="rId10"/>
    <p:sldId id="268" r:id="rId11"/>
    <p:sldId id="270" r:id="rId12"/>
    <p:sldId id="269" r:id="rId13"/>
    <p:sldId id="271" r:id="rId14"/>
    <p:sldId id="273" r:id="rId15"/>
    <p:sldId id="274" r:id="rId16"/>
    <p:sldId id="272" r:id="rId17"/>
    <p:sldId id="275" r:id="rId18"/>
    <p:sldId id="280" r:id="rId19"/>
    <p:sldId id="277" r:id="rId20"/>
    <p:sldId id="276" r:id="rId21"/>
    <p:sldId id="279"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62ECB1-EF70-4199-B6E2-972C6C6FBBE4}" v="202" dt="2024-03-19T18:15:16.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7" autoAdjust="0"/>
    <p:restoredTop sz="87944" autoAdjust="0"/>
  </p:normalViewPr>
  <p:slideViewPr>
    <p:cSldViewPr snapToGrid="0">
      <p:cViewPr varScale="1">
        <p:scale>
          <a:sx n="143" d="100"/>
          <a:sy n="143"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a Zahra" userId="0d5441df-5ed7-4d70-968d-537d056e94a8" providerId="ADAL" clId="{AB62ECB1-EF70-4199-B6E2-972C6C6FBBE4}"/>
    <pc:docChg chg="undo redo custSel addSld delSld modSld sldOrd modMainMaster">
      <pc:chgData name="Bella Zahra" userId="0d5441df-5ed7-4d70-968d-537d056e94a8" providerId="ADAL" clId="{AB62ECB1-EF70-4199-B6E2-972C6C6FBBE4}" dt="2024-03-19T18:15:23.307" v="24350" actId="1035"/>
      <pc:docMkLst>
        <pc:docMk/>
      </pc:docMkLst>
      <pc:sldChg chg="addSp delSp modSp mod delAnim modAnim modNotesTx">
        <pc:chgData name="Bella Zahra" userId="0d5441df-5ed7-4d70-968d-537d056e94a8" providerId="ADAL" clId="{AB62ECB1-EF70-4199-B6E2-972C6C6FBBE4}" dt="2024-03-19T17:51:09.425" v="23941" actId="20577"/>
        <pc:sldMkLst>
          <pc:docMk/>
          <pc:sldMk cId="3131223044" sldId="256"/>
        </pc:sldMkLst>
        <pc:picChg chg="add mod">
          <ac:chgData name="Bella Zahra" userId="0d5441df-5ed7-4d70-968d-537d056e94a8" providerId="ADAL" clId="{AB62ECB1-EF70-4199-B6E2-972C6C6FBBE4}" dt="2024-03-19T17:45:03.809" v="23784" actId="1076"/>
          <ac:picMkLst>
            <pc:docMk/>
            <pc:sldMk cId="3131223044" sldId="256"/>
            <ac:picMk id="4" creationId="{9E8770E3-98D4-804C-528E-73D8EE0C9220}"/>
          </ac:picMkLst>
        </pc:picChg>
        <pc:picChg chg="del">
          <ac:chgData name="Bella Zahra" userId="0d5441df-5ed7-4d70-968d-537d056e94a8" providerId="ADAL" clId="{AB62ECB1-EF70-4199-B6E2-972C6C6FBBE4}" dt="2024-03-19T16:01:23.759" v="4849" actId="478"/>
          <ac:picMkLst>
            <pc:docMk/>
            <pc:sldMk cId="3131223044" sldId="256"/>
            <ac:picMk id="8" creationId="{43C5664A-0759-C136-FD9E-C8B33D48A892}"/>
          </ac:picMkLst>
        </pc:picChg>
      </pc:sldChg>
      <pc:sldChg chg="modSp mod modNotesTx">
        <pc:chgData name="Bella Zahra" userId="0d5441df-5ed7-4d70-968d-537d056e94a8" providerId="ADAL" clId="{AB62ECB1-EF70-4199-B6E2-972C6C6FBBE4}" dt="2024-03-19T17:49:41.519" v="23831" actId="20577"/>
        <pc:sldMkLst>
          <pc:docMk/>
          <pc:sldMk cId="479390682" sldId="257"/>
        </pc:sldMkLst>
        <pc:spChg chg="mod">
          <ac:chgData name="Bella Zahra" userId="0d5441df-5ed7-4d70-968d-537d056e94a8" providerId="ADAL" clId="{AB62ECB1-EF70-4199-B6E2-972C6C6FBBE4}" dt="2024-03-19T14:51:26.379" v="597" actId="20577"/>
          <ac:spMkLst>
            <pc:docMk/>
            <pc:sldMk cId="479390682" sldId="257"/>
            <ac:spMk id="3" creationId="{FAD51BEF-9C9E-E9F8-6E23-A2978A1001BA}"/>
          </ac:spMkLst>
        </pc:spChg>
      </pc:sldChg>
      <pc:sldChg chg="modSp new mod modNotesTx">
        <pc:chgData name="Bella Zahra" userId="0d5441df-5ed7-4d70-968d-537d056e94a8" providerId="ADAL" clId="{AB62ECB1-EF70-4199-B6E2-972C6C6FBBE4}" dt="2024-03-19T17:52:02.594" v="23956" actId="20577"/>
        <pc:sldMkLst>
          <pc:docMk/>
          <pc:sldMk cId="2884245977" sldId="258"/>
        </pc:sldMkLst>
        <pc:spChg chg="mod">
          <ac:chgData name="Bella Zahra" userId="0d5441df-5ed7-4d70-968d-537d056e94a8" providerId="ADAL" clId="{AB62ECB1-EF70-4199-B6E2-972C6C6FBBE4}" dt="2024-03-19T14:37:52.329" v="12" actId="20577"/>
          <ac:spMkLst>
            <pc:docMk/>
            <pc:sldMk cId="2884245977" sldId="258"/>
            <ac:spMk id="2" creationId="{11927C95-6056-6694-D9A3-EA2E90A0DD26}"/>
          </ac:spMkLst>
        </pc:spChg>
        <pc:spChg chg="mod">
          <ac:chgData name="Bella Zahra" userId="0d5441df-5ed7-4d70-968d-537d056e94a8" providerId="ADAL" clId="{AB62ECB1-EF70-4199-B6E2-972C6C6FBBE4}" dt="2024-03-19T16:06:59.416" v="5268" actId="20577"/>
          <ac:spMkLst>
            <pc:docMk/>
            <pc:sldMk cId="2884245977" sldId="258"/>
            <ac:spMk id="3" creationId="{4477613B-1932-DFA0-14A6-E26CF1A897FF}"/>
          </ac:spMkLst>
        </pc:spChg>
      </pc:sldChg>
      <pc:sldChg chg="addSp modSp add mod modNotesTx">
        <pc:chgData name="Bella Zahra" userId="0d5441df-5ed7-4d70-968d-537d056e94a8" providerId="ADAL" clId="{AB62ECB1-EF70-4199-B6E2-972C6C6FBBE4}" dt="2024-03-19T17:52:43.290" v="23963" actId="20577"/>
        <pc:sldMkLst>
          <pc:docMk/>
          <pc:sldMk cId="2338336831" sldId="259"/>
        </pc:sldMkLst>
        <pc:spChg chg="mod">
          <ac:chgData name="Bella Zahra" userId="0d5441df-5ed7-4d70-968d-537d056e94a8" providerId="ADAL" clId="{AB62ECB1-EF70-4199-B6E2-972C6C6FBBE4}" dt="2024-03-19T14:51:53.960" v="614" actId="20577"/>
          <ac:spMkLst>
            <pc:docMk/>
            <pc:sldMk cId="2338336831" sldId="259"/>
            <ac:spMk id="2" creationId="{11927C95-6056-6694-D9A3-EA2E90A0DD26}"/>
          </ac:spMkLst>
        </pc:spChg>
        <pc:spChg chg="mod">
          <ac:chgData name="Bella Zahra" userId="0d5441df-5ed7-4d70-968d-537d056e94a8" providerId="ADAL" clId="{AB62ECB1-EF70-4199-B6E2-972C6C6FBBE4}" dt="2024-03-19T14:52:31.500" v="698" actId="20577"/>
          <ac:spMkLst>
            <pc:docMk/>
            <pc:sldMk cId="2338336831" sldId="259"/>
            <ac:spMk id="3" creationId="{4477613B-1932-DFA0-14A6-E26CF1A897FF}"/>
          </ac:spMkLst>
        </pc:spChg>
        <pc:spChg chg="add mod">
          <ac:chgData name="Bella Zahra" userId="0d5441df-5ed7-4d70-968d-537d056e94a8" providerId="ADAL" clId="{AB62ECB1-EF70-4199-B6E2-972C6C6FBBE4}" dt="2024-03-19T15:07:04.850" v="1591" actId="121"/>
          <ac:spMkLst>
            <pc:docMk/>
            <pc:sldMk cId="2338336831" sldId="259"/>
            <ac:spMk id="5" creationId="{0234FD88-0451-9436-1269-A5569B532774}"/>
          </ac:spMkLst>
        </pc:spChg>
        <pc:picChg chg="add mod">
          <ac:chgData name="Bella Zahra" userId="0d5441df-5ed7-4d70-968d-537d056e94a8" providerId="ADAL" clId="{AB62ECB1-EF70-4199-B6E2-972C6C6FBBE4}" dt="2024-03-19T14:52:38.653" v="702" actId="1076"/>
          <ac:picMkLst>
            <pc:docMk/>
            <pc:sldMk cId="2338336831" sldId="259"/>
            <ac:picMk id="4" creationId="{B48981AA-B30C-9720-894F-EA71AF033A89}"/>
          </ac:picMkLst>
        </pc:picChg>
      </pc:sldChg>
      <pc:sldChg chg="addSp delSp modSp add mod modNotesTx">
        <pc:chgData name="Bella Zahra" userId="0d5441df-5ed7-4d70-968d-537d056e94a8" providerId="ADAL" clId="{AB62ECB1-EF70-4199-B6E2-972C6C6FBBE4}" dt="2024-03-19T18:04:21.070" v="23998" actId="20577"/>
        <pc:sldMkLst>
          <pc:docMk/>
          <pc:sldMk cId="1685041286" sldId="260"/>
        </pc:sldMkLst>
        <pc:spChg chg="mod">
          <ac:chgData name="Bella Zahra" userId="0d5441df-5ed7-4d70-968d-537d056e94a8" providerId="ADAL" clId="{AB62ECB1-EF70-4199-B6E2-972C6C6FBBE4}" dt="2024-03-19T15:02:00.178" v="1386" actId="20577"/>
          <ac:spMkLst>
            <pc:docMk/>
            <pc:sldMk cId="1685041286" sldId="260"/>
            <ac:spMk id="2" creationId="{11927C95-6056-6694-D9A3-EA2E90A0DD26}"/>
          </ac:spMkLst>
        </pc:spChg>
        <pc:spChg chg="mod">
          <ac:chgData name="Bella Zahra" userId="0d5441df-5ed7-4d70-968d-537d056e94a8" providerId="ADAL" clId="{AB62ECB1-EF70-4199-B6E2-972C6C6FBBE4}" dt="2024-03-19T15:03:30.121" v="1414" actId="20577"/>
          <ac:spMkLst>
            <pc:docMk/>
            <pc:sldMk cId="1685041286" sldId="260"/>
            <ac:spMk id="3" creationId="{4477613B-1932-DFA0-14A6-E26CF1A897FF}"/>
          </ac:spMkLst>
        </pc:spChg>
        <pc:spChg chg="add del mod">
          <ac:chgData name="Bella Zahra" userId="0d5441df-5ed7-4d70-968d-537d056e94a8" providerId="ADAL" clId="{AB62ECB1-EF70-4199-B6E2-972C6C6FBBE4}" dt="2024-03-19T15:07:13.596" v="1592" actId="478"/>
          <ac:spMkLst>
            <pc:docMk/>
            <pc:sldMk cId="1685041286" sldId="260"/>
            <ac:spMk id="5" creationId="{39494ED0-644E-BA85-3554-4163463B7570}"/>
          </ac:spMkLst>
        </pc:spChg>
        <pc:spChg chg="add mod">
          <ac:chgData name="Bella Zahra" userId="0d5441df-5ed7-4d70-968d-537d056e94a8" providerId="ADAL" clId="{AB62ECB1-EF70-4199-B6E2-972C6C6FBBE4}" dt="2024-03-19T15:07:16.191" v="1597" actId="20577"/>
          <ac:spMkLst>
            <pc:docMk/>
            <pc:sldMk cId="1685041286" sldId="260"/>
            <ac:spMk id="7" creationId="{56A01692-170C-559C-12DD-8FA3689A0DF6}"/>
          </ac:spMkLst>
        </pc:spChg>
        <pc:picChg chg="add mod">
          <ac:chgData name="Bella Zahra" userId="0d5441df-5ed7-4d70-968d-537d056e94a8" providerId="ADAL" clId="{AB62ECB1-EF70-4199-B6E2-972C6C6FBBE4}" dt="2024-03-19T15:02:40.971" v="1411" actId="1076"/>
          <ac:picMkLst>
            <pc:docMk/>
            <pc:sldMk cId="1685041286" sldId="260"/>
            <ac:picMk id="4" creationId="{74C48A89-088B-92CA-8DD4-0E18D49DAED8}"/>
          </ac:picMkLst>
        </pc:picChg>
        <pc:picChg chg="add mod">
          <ac:chgData name="Bella Zahra" userId="0d5441df-5ed7-4d70-968d-537d056e94a8" providerId="ADAL" clId="{AB62ECB1-EF70-4199-B6E2-972C6C6FBBE4}" dt="2024-03-19T15:03:48.334" v="1419" actId="1076"/>
          <ac:picMkLst>
            <pc:docMk/>
            <pc:sldMk cId="1685041286" sldId="260"/>
            <ac:picMk id="6" creationId="{DD1508EA-DD86-168B-9E36-3A4A0F4E5F2E}"/>
          </ac:picMkLst>
        </pc:picChg>
      </pc:sldChg>
      <pc:sldChg chg="modSp add del mod">
        <pc:chgData name="Bella Zahra" userId="0d5441df-5ed7-4d70-968d-537d056e94a8" providerId="ADAL" clId="{AB62ECB1-EF70-4199-B6E2-972C6C6FBBE4}" dt="2024-03-19T14:53:21.004" v="765" actId="47"/>
        <pc:sldMkLst>
          <pc:docMk/>
          <pc:sldMk cId="1921769982" sldId="261"/>
        </pc:sldMkLst>
        <pc:spChg chg="mod">
          <ac:chgData name="Bella Zahra" userId="0d5441df-5ed7-4d70-968d-537d056e94a8" providerId="ADAL" clId="{AB62ECB1-EF70-4199-B6E2-972C6C6FBBE4}" dt="2024-03-19T14:52:54.621" v="729" actId="20577"/>
          <ac:spMkLst>
            <pc:docMk/>
            <pc:sldMk cId="1921769982" sldId="261"/>
            <ac:spMk id="3" creationId="{4477613B-1932-DFA0-14A6-E26CF1A897FF}"/>
          </ac:spMkLst>
        </pc:spChg>
      </pc:sldChg>
      <pc:sldChg chg="addSp delSp modSp new mod modNotesTx">
        <pc:chgData name="Bella Zahra" userId="0d5441df-5ed7-4d70-968d-537d056e94a8" providerId="ADAL" clId="{AB62ECB1-EF70-4199-B6E2-972C6C6FBBE4}" dt="2024-03-19T16:21:31.280" v="8259" actId="20577"/>
        <pc:sldMkLst>
          <pc:docMk/>
          <pc:sldMk cId="4126841933" sldId="262"/>
        </pc:sldMkLst>
        <pc:spChg chg="mod">
          <ac:chgData name="Bella Zahra" userId="0d5441df-5ed7-4d70-968d-537d056e94a8" providerId="ADAL" clId="{AB62ECB1-EF70-4199-B6E2-972C6C6FBBE4}" dt="2024-03-19T14:53:05.692" v="731"/>
          <ac:spMkLst>
            <pc:docMk/>
            <pc:sldMk cId="4126841933" sldId="262"/>
            <ac:spMk id="2" creationId="{44D9C08B-346A-ED81-B7BF-F520B155A3A0}"/>
          </ac:spMkLst>
        </pc:spChg>
        <pc:spChg chg="mod">
          <ac:chgData name="Bella Zahra" userId="0d5441df-5ed7-4d70-968d-537d056e94a8" providerId="ADAL" clId="{AB62ECB1-EF70-4199-B6E2-972C6C6FBBE4}" dt="2024-03-19T14:53:37.561" v="782" actId="404"/>
          <ac:spMkLst>
            <pc:docMk/>
            <pc:sldMk cId="4126841933" sldId="262"/>
            <ac:spMk id="3" creationId="{805C408B-3BF2-A944-0953-EAC6B941DC57}"/>
          </ac:spMkLst>
        </pc:spChg>
        <pc:spChg chg="mod">
          <ac:chgData name="Bella Zahra" userId="0d5441df-5ed7-4d70-968d-537d056e94a8" providerId="ADAL" clId="{AB62ECB1-EF70-4199-B6E2-972C6C6FBBE4}" dt="2024-03-19T14:58:57.047" v="1179" actId="20577"/>
          <ac:spMkLst>
            <pc:docMk/>
            <pc:sldMk cId="4126841933" sldId="262"/>
            <ac:spMk id="4" creationId="{1DED889D-B754-8062-2054-891D7FDFED23}"/>
          </ac:spMkLst>
        </pc:spChg>
        <pc:spChg chg="mod">
          <ac:chgData name="Bella Zahra" userId="0d5441df-5ed7-4d70-968d-537d056e94a8" providerId="ADAL" clId="{AB62ECB1-EF70-4199-B6E2-972C6C6FBBE4}" dt="2024-03-19T14:53:40.192" v="783" actId="403"/>
          <ac:spMkLst>
            <pc:docMk/>
            <pc:sldMk cId="4126841933" sldId="262"/>
            <ac:spMk id="5" creationId="{9BDF5D7B-C7CF-9EEF-15CC-528D08E64C51}"/>
          </ac:spMkLst>
        </pc:spChg>
        <pc:spChg chg="mod">
          <ac:chgData name="Bella Zahra" userId="0d5441df-5ed7-4d70-968d-537d056e94a8" providerId="ADAL" clId="{AB62ECB1-EF70-4199-B6E2-972C6C6FBBE4}" dt="2024-03-19T15:00:25.946" v="1312" actId="20577"/>
          <ac:spMkLst>
            <pc:docMk/>
            <pc:sldMk cId="4126841933" sldId="262"/>
            <ac:spMk id="6" creationId="{34CB73C8-5E77-158F-9818-AFC9C02DA66A}"/>
          </ac:spMkLst>
        </pc:spChg>
        <pc:spChg chg="add del mod">
          <ac:chgData name="Bella Zahra" userId="0d5441df-5ed7-4d70-968d-537d056e94a8" providerId="ADAL" clId="{AB62ECB1-EF70-4199-B6E2-972C6C6FBBE4}" dt="2024-03-19T15:07:02.064" v="1590" actId="121"/>
          <ac:spMkLst>
            <pc:docMk/>
            <pc:sldMk cId="4126841933" sldId="262"/>
            <ac:spMk id="11" creationId="{B15BE272-62AB-2901-7A38-BEB7986CFF03}"/>
          </ac:spMkLst>
        </pc:spChg>
        <pc:picChg chg="add mod">
          <ac:chgData name="Bella Zahra" userId="0d5441df-5ed7-4d70-968d-537d056e94a8" providerId="ADAL" clId="{AB62ECB1-EF70-4199-B6E2-972C6C6FBBE4}" dt="2024-03-19T15:01:05.996" v="1338" actId="1036"/>
          <ac:picMkLst>
            <pc:docMk/>
            <pc:sldMk cId="4126841933" sldId="262"/>
            <ac:picMk id="8" creationId="{C974EC1B-6FE1-A1C6-B1AB-E889394F0AD7}"/>
          </ac:picMkLst>
        </pc:picChg>
        <pc:picChg chg="add mod">
          <ac:chgData name="Bella Zahra" userId="0d5441df-5ed7-4d70-968d-537d056e94a8" providerId="ADAL" clId="{AB62ECB1-EF70-4199-B6E2-972C6C6FBBE4}" dt="2024-03-19T15:01:07.380" v="1339" actId="1036"/>
          <ac:picMkLst>
            <pc:docMk/>
            <pc:sldMk cId="4126841933" sldId="262"/>
            <ac:picMk id="10" creationId="{9EA51F2E-D1BC-BBCE-8157-421A382C7707}"/>
          </ac:picMkLst>
        </pc:picChg>
      </pc:sldChg>
      <pc:sldChg chg="addSp delSp modSp add mod modNotesTx">
        <pc:chgData name="Bella Zahra" userId="0d5441df-5ed7-4d70-968d-537d056e94a8" providerId="ADAL" clId="{AB62ECB1-EF70-4199-B6E2-972C6C6FBBE4}" dt="2024-03-19T18:07:35.275" v="24054" actId="20577"/>
        <pc:sldMkLst>
          <pc:docMk/>
          <pc:sldMk cId="2500426995" sldId="263"/>
        </pc:sldMkLst>
        <pc:spChg chg="mod">
          <ac:chgData name="Bella Zahra" userId="0d5441df-5ed7-4d70-968d-537d056e94a8" providerId="ADAL" clId="{AB62ECB1-EF70-4199-B6E2-972C6C6FBBE4}" dt="2024-03-19T15:05:00.767" v="1463" actId="20577"/>
          <ac:spMkLst>
            <pc:docMk/>
            <pc:sldMk cId="2500426995" sldId="263"/>
            <ac:spMk id="2" creationId="{11927C95-6056-6694-D9A3-EA2E90A0DD26}"/>
          </ac:spMkLst>
        </pc:spChg>
        <pc:spChg chg="mod">
          <ac:chgData name="Bella Zahra" userId="0d5441df-5ed7-4d70-968d-537d056e94a8" providerId="ADAL" clId="{AB62ECB1-EF70-4199-B6E2-972C6C6FBBE4}" dt="2024-03-19T15:05:40.811" v="1528" actId="20577"/>
          <ac:spMkLst>
            <pc:docMk/>
            <pc:sldMk cId="2500426995" sldId="263"/>
            <ac:spMk id="3" creationId="{4477613B-1932-DFA0-14A6-E26CF1A897FF}"/>
          </ac:spMkLst>
        </pc:spChg>
        <pc:spChg chg="del mod">
          <ac:chgData name="Bella Zahra" userId="0d5441df-5ed7-4d70-968d-537d056e94a8" providerId="ADAL" clId="{AB62ECB1-EF70-4199-B6E2-972C6C6FBBE4}" dt="2024-03-19T15:07:20.631" v="1598" actId="478"/>
          <ac:spMkLst>
            <pc:docMk/>
            <pc:sldMk cId="2500426995" sldId="263"/>
            <ac:spMk id="5" creationId="{0234FD88-0451-9436-1269-A5569B532774}"/>
          </ac:spMkLst>
        </pc:spChg>
        <pc:spChg chg="add mod">
          <ac:chgData name="Bella Zahra" userId="0d5441df-5ed7-4d70-968d-537d056e94a8" providerId="ADAL" clId="{AB62ECB1-EF70-4199-B6E2-972C6C6FBBE4}" dt="2024-03-19T15:11:43.628" v="1847" actId="1036"/>
          <ac:spMkLst>
            <pc:docMk/>
            <pc:sldMk cId="2500426995" sldId="263"/>
            <ac:spMk id="8" creationId="{CAA9FF8E-AD90-D132-2C0F-15CC4A9EDF2D}"/>
          </ac:spMkLst>
        </pc:spChg>
        <pc:picChg chg="del">
          <ac:chgData name="Bella Zahra" userId="0d5441df-5ed7-4d70-968d-537d056e94a8" providerId="ADAL" clId="{AB62ECB1-EF70-4199-B6E2-972C6C6FBBE4}" dt="2024-03-19T15:05:09.042" v="1472" actId="478"/>
          <ac:picMkLst>
            <pc:docMk/>
            <pc:sldMk cId="2500426995" sldId="263"/>
            <ac:picMk id="4" creationId="{B48981AA-B30C-9720-894F-EA71AF033A89}"/>
          </ac:picMkLst>
        </pc:picChg>
        <pc:picChg chg="add mod">
          <ac:chgData name="Bella Zahra" userId="0d5441df-5ed7-4d70-968d-537d056e94a8" providerId="ADAL" clId="{AB62ECB1-EF70-4199-B6E2-972C6C6FBBE4}" dt="2024-03-19T15:06:23.712" v="1573" actId="1035"/>
          <ac:picMkLst>
            <pc:docMk/>
            <pc:sldMk cId="2500426995" sldId="263"/>
            <ac:picMk id="6" creationId="{EE4EF07F-3438-9192-BEE6-625AE5872FE6}"/>
          </ac:picMkLst>
        </pc:picChg>
        <pc:picChg chg="add mod">
          <ac:chgData name="Bella Zahra" userId="0d5441df-5ed7-4d70-968d-537d056e94a8" providerId="ADAL" clId="{AB62ECB1-EF70-4199-B6E2-972C6C6FBBE4}" dt="2024-03-19T15:07:48.901" v="1610" actId="1076"/>
          <ac:picMkLst>
            <pc:docMk/>
            <pc:sldMk cId="2500426995" sldId="263"/>
            <ac:picMk id="7" creationId="{5BC6A4F7-05FE-2221-6306-BD875EF4C44C}"/>
          </ac:picMkLst>
        </pc:picChg>
        <pc:picChg chg="add mod">
          <ac:chgData name="Bella Zahra" userId="0d5441df-5ed7-4d70-968d-537d056e94a8" providerId="ADAL" clId="{AB62ECB1-EF70-4199-B6E2-972C6C6FBBE4}" dt="2024-03-19T15:07:52.206" v="1612" actId="1076"/>
          <ac:picMkLst>
            <pc:docMk/>
            <pc:sldMk cId="2500426995" sldId="263"/>
            <ac:picMk id="9" creationId="{4F57E5E6-6543-FD02-A800-766BAFFDA93C}"/>
          </ac:picMkLst>
        </pc:picChg>
      </pc:sldChg>
      <pc:sldChg chg="addSp delSp modSp add del mod delAnim modAnim">
        <pc:chgData name="Bella Zahra" userId="0d5441df-5ed7-4d70-968d-537d056e94a8" providerId="ADAL" clId="{AB62ECB1-EF70-4199-B6E2-972C6C6FBBE4}" dt="2024-03-19T15:16:34.912" v="2372" actId="47"/>
        <pc:sldMkLst>
          <pc:docMk/>
          <pc:sldMk cId="1191383963" sldId="264"/>
        </pc:sldMkLst>
        <pc:spChg chg="mod">
          <ac:chgData name="Bella Zahra" userId="0d5441df-5ed7-4d70-968d-537d056e94a8" providerId="ADAL" clId="{AB62ECB1-EF70-4199-B6E2-972C6C6FBBE4}" dt="2024-03-19T15:08:31.074" v="1637" actId="20577"/>
          <ac:spMkLst>
            <pc:docMk/>
            <pc:sldMk cId="1191383963" sldId="264"/>
            <ac:spMk id="2" creationId="{11927C95-6056-6694-D9A3-EA2E90A0DD26}"/>
          </ac:spMkLst>
        </pc:spChg>
        <pc:spChg chg="mod">
          <ac:chgData name="Bella Zahra" userId="0d5441df-5ed7-4d70-968d-537d056e94a8" providerId="ADAL" clId="{AB62ECB1-EF70-4199-B6E2-972C6C6FBBE4}" dt="2024-03-19T15:15:51.614" v="2327" actId="20577"/>
          <ac:spMkLst>
            <pc:docMk/>
            <pc:sldMk cId="1191383963" sldId="264"/>
            <ac:spMk id="3" creationId="{4477613B-1932-DFA0-14A6-E26CF1A897FF}"/>
          </ac:spMkLst>
        </pc:spChg>
        <pc:spChg chg="del">
          <ac:chgData name="Bella Zahra" userId="0d5441df-5ed7-4d70-968d-537d056e94a8" providerId="ADAL" clId="{AB62ECB1-EF70-4199-B6E2-972C6C6FBBE4}" dt="2024-03-19T15:11:39.437" v="1846" actId="478"/>
          <ac:spMkLst>
            <pc:docMk/>
            <pc:sldMk cId="1191383963" sldId="264"/>
            <ac:spMk id="8" creationId="{CAA9FF8E-AD90-D132-2C0F-15CC4A9EDF2D}"/>
          </ac:spMkLst>
        </pc:spChg>
        <pc:picChg chg="add del mod ord">
          <ac:chgData name="Bella Zahra" userId="0d5441df-5ed7-4d70-968d-537d056e94a8" providerId="ADAL" clId="{AB62ECB1-EF70-4199-B6E2-972C6C6FBBE4}" dt="2024-03-19T15:15:15.945" v="2226" actId="478"/>
          <ac:picMkLst>
            <pc:docMk/>
            <pc:sldMk cId="1191383963" sldId="264"/>
            <ac:picMk id="4" creationId="{FAC47E2E-C6FA-422C-9CC2-F132B5E01D8D}"/>
          </ac:picMkLst>
        </pc:picChg>
        <pc:picChg chg="del">
          <ac:chgData name="Bella Zahra" userId="0d5441df-5ed7-4d70-968d-537d056e94a8" providerId="ADAL" clId="{AB62ECB1-EF70-4199-B6E2-972C6C6FBBE4}" dt="2024-03-19T15:09:27.664" v="1710" actId="478"/>
          <ac:picMkLst>
            <pc:docMk/>
            <pc:sldMk cId="1191383963" sldId="264"/>
            <ac:picMk id="6" creationId="{EE4EF07F-3438-9192-BEE6-625AE5872FE6}"/>
          </ac:picMkLst>
        </pc:picChg>
        <pc:picChg chg="del">
          <ac:chgData name="Bella Zahra" userId="0d5441df-5ed7-4d70-968d-537d056e94a8" providerId="ADAL" clId="{AB62ECB1-EF70-4199-B6E2-972C6C6FBBE4}" dt="2024-03-19T15:08:32.811" v="1638" actId="478"/>
          <ac:picMkLst>
            <pc:docMk/>
            <pc:sldMk cId="1191383963" sldId="264"/>
            <ac:picMk id="7" creationId="{5BC6A4F7-05FE-2221-6306-BD875EF4C44C}"/>
          </ac:picMkLst>
        </pc:picChg>
        <pc:picChg chg="del mod">
          <ac:chgData name="Bella Zahra" userId="0d5441df-5ed7-4d70-968d-537d056e94a8" providerId="ADAL" clId="{AB62ECB1-EF70-4199-B6E2-972C6C6FBBE4}" dt="2024-03-19T15:11:25.335" v="1842" actId="478"/>
          <ac:picMkLst>
            <pc:docMk/>
            <pc:sldMk cId="1191383963" sldId="264"/>
            <ac:picMk id="9" creationId="{4F57E5E6-6543-FD02-A800-766BAFFDA93C}"/>
          </ac:picMkLst>
        </pc:picChg>
      </pc:sldChg>
      <pc:sldChg chg="add del">
        <pc:chgData name="Bella Zahra" userId="0d5441df-5ed7-4d70-968d-537d056e94a8" providerId="ADAL" clId="{AB62ECB1-EF70-4199-B6E2-972C6C6FBBE4}" dt="2024-03-19T15:11:57.933" v="1849" actId="47"/>
        <pc:sldMkLst>
          <pc:docMk/>
          <pc:sldMk cId="3834232715" sldId="265"/>
        </pc:sldMkLst>
      </pc:sldChg>
      <pc:sldChg chg="modSp add mod modNotesTx">
        <pc:chgData name="Bella Zahra" userId="0d5441df-5ed7-4d70-968d-537d056e94a8" providerId="ADAL" clId="{AB62ECB1-EF70-4199-B6E2-972C6C6FBBE4}" dt="2024-03-19T16:39:11.113" v="13053" actId="20577"/>
        <pc:sldMkLst>
          <pc:docMk/>
          <pc:sldMk cId="3542968066" sldId="266"/>
        </pc:sldMkLst>
        <pc:spChg chg="mod">
          <ac:chgData name="Bella Zahra" userId="0d5441df-5ed7-4d70-968d-537d056e94a8" providerId="ADAL" clId="{AB62ECB1-EF70-4199-B6E2-972C6C6FBBE4}" dt="2024-03-19T15:14:59.262" v="2225" actId="20577"/>
          <ac:spMkLst>
            <pc:docMk/>
            <pc:sldMk cId="3542968066" sldId="266"/>
            <ac:spMk id="3" creationId="{4477613B-1932-DFA0-14A6-E26CF1A897FF}"/>
          </ac:spMkLst>
        </pc:spChg>
        <pc:picChg chg="mod">
          <ac:chgData name="Bella Zahra" userId="0d5441df-5ed7-4d70-968d-537d056e94a8" providerId="ADAL" clId="{AB62ECB1-EF70-4199-B6E2-972C6C6FBBE4}" dt="2024-03-19T15:16:22.165" v="2371" actId="1076"/>
          <ac:picMkLst>
            <pc:docMk/>
            <pc:sldMk cId="3542968066" sldId="266"/>
            <ac:picMk id="4" creationId="{FAC47E2E-C6FA-422C-9CC2-F132B5E01D8D}"/>
          </ac:picMkLst>
        </pc:picChg>
      </pc:sldChg>
      <pc:sldChg chg="delSp modSp add mod delAnim modNotesTx">
        <pc:chgData name="Bella Zahra" userId="0d5441df-5ed7-4d70-968d-537d056e94a8" providerId="ADAL" clId="{AB62ECB1-EF70-4199-B6E2-972C6C6FBBE4}" dt="2024-03-19T18:09:27.599" v="24101" actId="20577"/>
        <pc:sldMkLst>
          <pc:docMk/>
          <pc:sldMk cId="4149284345" sldId="267"/>
        </pc:sldMkLst>
        <pc:spChg chg="mod">
          <ac:chgData name="Bella Zahra" userId="0d5441df-5ed7-4d70-968d-537d056e94a8" providerId="ADAL" clId="{AB62ECB1-EF70-4199-B6E2-972C6C6FBBE4}" dt="2024-03-19T15:20:04.458" v="2713" actId="20577"/>
          <ac:spMkLst>
            <pc:docMk/>
            <pc:sldMk cId="4149284345" sldId="267"/>
            <ac:spMk id="3" creationId="{4477613B-1932-DFA0-14A6-E26CF1A897FF}"/>
          </ac:spMkLst>
        </pc:spChg>
        <pc:picChg chg="del">
          <ac:chgData name="Bella Zahra" userId="0d5441df-5ed7-4d70-968d-537d056e94a8" providerId="ADAL" clId="{AB62ECB1-EF70-4199-B6E2-972C6C6FBBE4}" dt="2024-03-19T15:22:12.242" v="3020" actId="478"/>
          <ac:picMkLst>
            <pc:docMk/>
            <pc:sldMk cId="4149284345" sldId="267"/>
            <ac:picMk id="4" creationId="{FAC47E2E-C6FA-422C-9CC2-F132B5E01D8D}"/>
          </ac:picMkLst>
        </pc:picChg>
      </pc:sldChg>
      <pc:sldChg chg="delSp modSp add mod delAnim modNotesTx">
        <pc:chgData name="Bella Zahra" userId="0d5441df-5ed7-4d70-968d-537d056e94a8" providerId="ADAL" clId="{AB62ECB1-EF70-4199-B6E2-972C6C6FBBE4}" dt="2024-03-19T18:10:02.886" v="24117" actId="20577"/>
        <pc:sldMkLst>
          <pc:docMk/>
          <pc:sldMk cId="4255122659" sldId="268"/>
        </pc:sldMkLst>
        <pc:spChg chg="mod">
          <ac:chgData name="Bella Zahra" userId="0d5441df-5ed7-4d70-968d-537d056e94a8" providerId="ADAL" clId="{AB62ECB1-EF70-4199-B6E2-972C6C6FBBE4}" dt="2024-03-19T15:21:52.360" v="3019" actId="20577"/>
          <ac:spMkLst>
            <pc:docMk/>
            <pc:sldMk cId="4255122659" sldId="268"/>
            <ac:spMk id="3" creationId="{4477613B-1932-DFA0-14A6-E26CF1A897FF}"/>
          </ac:spMkLst>
        </pc:spChg>
        <pc:picChg chg="del">
          <ac:chgData name="Bella Zahra" userId="0d5441df-5ed7-4d70-968d-537d056e94a8" providerId="ADAL" clId="{AB62ECB1-EF70-4199-B6E2-972C6C6FBBE4}" dt="2024-03-19T15:21:00.828" v="2834" actId="478"/>
          <ac:picMkLst>
            <pc:docMk/>
            <pc:sldMk cId="4255122659" sldId="268"/>
            <ac:picMk id="4" creationId="{FAC47E2E-C6FA-422C-9CC2-F132B5E01D8D}"/>
          </ac:picMkLst>
        </pc:picChg>
      </pc:sldChg>
      <pc:sldChg chg="addSp delSp modSp add mod modNotesTx">
        <pc:chgData name="Bella Zahra" userId="0d5441df-5ed7-4d70-968d-537d056e94a8" providerId="ADAL" clId="{AB62ECB1-EF70-4199-B6E2-972C6C6FBBE4}" dt="2024-03-19T18:11:41.765" v="24210" actId="33524"/>
        <pc:sldMkLst>
          <pc:docMk/>
          <pc:sldMk cId="2678777912" sldId="269"/>
        </pc:sldMkLst>
        <pc:spChg chg="mod">
          <ac:chgData name="Bella Zahra" userId="0d5441df-5ed7-4d70-968d-537d056e94a8" providerId="ADAL" clId="{AB62ECB1-EF70-4199-B6E2-972C6C6FBBE4}" dt="2024-03-19T15:22:22.054" v="3048" actId="20577"/>
          <ac:spMkLst>
            <pc:docMk/>
            <pc:sldMk cId="2678777912" sldId="269"/>
            <ac:spMk id="2" creationId="{11927C95-6056-6694-D9A3-EA2E90A0DD26}"/>
          </ac:spMkLst>
        </pc:spChg>
        <pc:spChg chg="del mod">
          <ac:chgData name="Bella Zahra" userId="0d5441df-5ed7-4d70-968d-537d056e94a8" providerId="ADAL" clId="{AB62ECB1-EF70-4199-B6E2-972C6C6FBBE4}" dt="2024-03-19T15:28:10.732" v="3146" actId="478"/>
          <ac:spMkLst>
            <pc:docMk/>
            <pc:sldMk cId="2678777912" sldId="269"/>
            <ac:spMk id="3" creationId="{4477613B-1932-DFA0-14A6-E26CF1A897FF}"/>
          </ac:spMkLst>
        </pc:spChg>
        <pc:picChg chg="add mod">
          <ac:chgData name="Bella Zahra" userId="0d5441df-5ed7-4d70-968d-537d056e94a8" providerId="ADAL" clId="{AB62ECB1-EF70-4199-B6E2-972C6C6FBBE4}" dt="2024-03-19T15:51:20.856" v="3859" actId="1037"/>
          <ac:picMkLst>
            <pc:docMk/>
            <pc:sldMk cId="2678777912" sldId="269"/>
            <ac:picMk id="5" creationId="{05E67270-AEE6-12F0-CF39-D8788638DE1E}"/>
          </ac:picMkLst>
        </pc:picChg>
        <pc:picChg chg="add mod">
          <ac:chgData name="Bella Zahra" userId="0d5441df-5ed7-4d70-968d-537d056e94a8" providerId="ADAL" clId="{AB62ECB1-EF70-4199-B6E2-972C6C6FBBE4}" dt="2024-03-19T15:51:20.856" v="3859" actId="1037"/>
          <ac:picMkLst>
            <pc:docMk/>
            <pc:sldMk cId="2678777912" sldId="269"/>
            <ac:picMk id="7" creationId="{AA6312D8-95B2-B95A-0DA2-2DCBB3DA2D4A}"/>
          </ac:picMkLst>
        </pc:picChg>
      </pc:sldChg>
      <pc:sldChg chg="addSp delSp modSp add mod modNotesTx">
        <pc:chgData name="Bella Zahra" userId="0d5441df-5ed7-4d70-968d-537d056e94a8" providerId="ADAL" clId="{AB62ECB1-EF70-4199-B6E2-972C6C6FBBE4}" dt="2024-03-19T17:03:55.103" v="15439" actId="20577"/>
        <pc:sldMkLst>
          <pc:docMk/>
          <pc:sldMk cId="2540447083" sldId="270"/>
        </pc:sldMkLst>
        <pc:spChg chg="mod">
          <ac:chgData name="Bella Zahra" userId="0d5441df-5ed7-4d70-968d-537d056e94a8" providerId="ADAL" clId="{AB62ECB1-EF70-4199-B6E2-972C6C6FBBE4}" dt="2024-03-19T15:22:50.132" v="3054"/>
          <ac:spMkLst>
            <pc:docMk/>
            <pc:sldMk cId="2540447083" sldId="270"/>
            <ac:spMk id="2" creationId="{44D9C08B-346A-ED81-B7BF-F520B155A3A0}"/>
          </ac:spMkLst>
        </pc:spChg>
        <pc:spChg chg="mod">
          <ac:chgData name="Bella Zahra" userId="0d5441df-5ed7-4d70-968d-537d056e94a8" providerId="ADAL" clId="{AB62ECB1-EF70-4199-B6E2-972C6C6FBBE4}" dt="2024-03-19T15:27:16.850" v="3136" actId="20577"/>
          <ac:spMkLst>
            <pc:docMk/>
            <pc:sldMk cId="2540447083" sldId="270"/>
            <ac:spMk id="3" creationId="{805C408B-3BF2-A944-0953-EAC6B941DC57}"/>
          </ac:spMkLst>
        </pc:spChg>
        <pc:spChg chg="del">
          <ac:chgData name="Bella Zahra" userId="0d5441df-5ed7-4d70-968d-537d056e94a8" providerId="ADAL" clId="{AB62ECB1-EF70-4199-B6E2-972C6C6FBBE4}" dt="2024-03-19T15:26:02.192" v="3066" actId="478"/>
          <ac:spMkLst>
            <pc:docMk/>
            <pc:sldMk cId="2540447083" sldId="270"/>
            <ac:spMk id="4" creationId="{1DED889D-B754-8062-2054-891D7FDFED23}"/>
          </ac:spMkLst>
        </pc:spChg>
        <pc:spChg chg="mod">
          <ac:chgData name="Bella Zahra" userId="0d5441df-5ed7-4d70-968d-537d056e94a8" providerId="ADAL" clId="{AB62ECB1-EF70-4199-B6E2-972C6C6FBBE4}" dt="2024-03-19T15:27:21.490" v="3144" actId="20577"/>
          <ac:spMkLst>
            <pc:docMk/>
            <pc:sldMk cId="2540447083" sldId="270"/>
            <ac:spMk id="5" creationId="{9BDF5D7B-C7CF-9EEF-15CC-528D08E64C51}"/>
          </ac:spMkLst>
        </pc:spChg>
        <pc:spChg chg="del">
          <ac:chgData name="Bella Zahra" userId="0d5441df-5ed7-4d70-968d-537d056e94a8" providerId="ADAL" clId="{AB62ECB1-EF70-4199-B6E2-972C6C6FBBE4}" dt="2024-03-19T15:26:05.134" v="3067" actId="478"/>
          <ac:spMkLst>
            <pc:docMk/>
            <pc:sldMk cId="2540447083" sldId="270"/>
            <ac:spMk id="6" creationId="{34CB73C8-5E77-158F-9818-AFC9C02DA66A}"/>
          </ac:spMkLst>
        </pc:spChg>
        <pc:spChg chg="add del mod">
          <ac:chgData name="Bella Zahra" userId="0d5441df-5ed7-4d70-968d-537d056e94a8" providerId="ADAL" clId="{AB62ECB1-EF70-4199-B6E2-972C6C6FBBE4}" dt="2024-03-19T15:26:16.786" v="3068" actId="478"/>
          <ac:spMkLst>
            <pc:docMk/>
            <pc:sldMk cId="2540447083" sldId="270"/>
            <ac:spMk id="9" creationId="{5BF1A441-AA82-1BF1-0968-5CA74E11F4F6}"/>
          </ac:spMkLst>
        </pc:spChg>
        <pc:spChg chg="mod">
          <ac:chgData name="Bella Zahra" userId="0d5441df-5ed7-4d70-968d-537d056e94a8" providerId="ADAL" clId="{AB62ECB1-EF70-4199-B6E2-972C6C6FBBE4}" dt="2024-03-19T15:26:30.919" v="3076" actId="20577"/>
          <ac:spMkLst>
            <pc:docMk/>
            <pc:sldMk cId="2540447083" sldId="270"/>
            <ac:spMk id="11" creationId="{B15BE272-62AB-2901-7A38-BEB7986CFF03}"/>
          </ac:spMkLst>
        </pc:spChg>
        <pc:spChg chg="add del mod">
          <ac:chgData name="Bella Zahra" userId="0d5441df-5ed7-4d70-968d-537d056e94a8" providerId="ADAL" clId="{AB62ECB1-EF70-4199-B6E2-972C6C6FBBE4}" dt="2024-03-19T15:26:19.814" v="3070" actId="478"/>
          <ac:spMkLst>
            <pc:docMk/>
            <pc:sldMk cId="2540447083" sldId="270"/>
            <ac:spMk id="13" creationId="{04BA4482-4F03-F1AE-8433-D9BF52B33032}"/>
          </ac:spMkLst>
        </pc:spChg>
        <pc:picChg chg="del">
          <ac:chgData name="Bella Zahra" userId="0d5441df-5ed7-4d70-968d-537d056e94a8" providerId="ADAL" clId="{AB62ECB1-EF70-4199-B6E2-972C6C6FBBE4}" dt="2024-03-19T15:26:18.211" v="3069" actId="478"/>
          <ac:picMkLst>
            <pc:docMk/>
            <pc:sldMk cId="2540447083" sldId="270"/>
            <ac:picMk id="8" creationId="{C974EC1B-6FE1-A1C6-B1AB-E889394F0AD7}"/>
          </ac:picMkLst>
        </pc:picChg>
        <pc:picChg chg="del">
          <ac:chgData name="Bella Zahra" userId="0d5441df-5ed7-4d70-968d-537d056e94a8" providerId="ADAL" clId="{AB62ECB1-EF70-4199-B6E2-972C6C6FBBE4}" dt="2024-03-19T15:26:21.779" v="3071" actId="478"/>
          <ac:picMkLst>
            <pc:docMk/>
            <pc:sldMk cId="2540447083" sldId="270"/>
            <ac:picMk id="10" creationId="{9EA51F2E-D1BC-BBCE-8157-421A382C7707}"/>
          </ac:picMkLst>
        </pc:picChg>
        <pc:picChg chg="add mod">
          <ac:chgData name="Bella Zahra" userId="0d5441df-5ed7-4d70-968d-537d056e94a8" providerId="ADAL" clId="{AB62ECB1-EF70-4199-B6E2-972C6C6FBBE4}" dt="2024-03-19T15:26:28.738" v="3074" actId="14100"/>
          <ac:picMkLst>
            <pc:docMk/>
            <pc:sldMk cId="2540447083" sldId="270"/>
            <ac:picMk id="14" creationId="{AB789C2B-067D-BC86-33ED-461EA5692B79}"/>
          </ac:picMkLst>
        </pc:picChg>
        <pc:picChg chg="add mod">
          <ac:chgData name="Bella Zahra" userId="0d5441df-5ed7-4d70-968d-537d056e94a8" providerId="ADAL" clId="{AB62ECB1-EF70-4199-B6E2-972C6C6FBBE4}" dt="2024-03-19T15:27:05.168" v="3128" actId="1038"/>
          <ac:picMkLst>
            <pc:docMk/>
            <pc:sldMk cId="2540447083" sldId="270"/>
            <ac:picMk id="15" creationId="{FA2E1DBB-EB02-61AB-2260-EB9C7A917CC4}"/>
          </ac:picMkLst>
        </pc:picChg>
      </pc:sldChg>
      <pc:sldChg chg="addSp delSp modSp add mod addAnim delAnim modAnim modNotesTx">
        <pc:chgData name="Bella Zahra" userId="0d5441df-5ed7-4d70-968d-537d056e94a8" providerId="ADAL" clId="{AB62ECB1-EF70-4199-B6E2-972C6C6FBBE4}" dt="2024-03-19T17:45:42.786" v="23799" actId="478"/>
        <pc:sldMkLst>
          <pc:docMk/>
          <pc:sldMk cId="1941639248" sldId="271"/>
        </pc:sldMkLst>
        <pc:spChg chg="mod">
          <ac:chgData name="Bella Zahra" userId="0d5441df-5ed7-4d70-968d-537d056e94a8" providerId="ADAL" clId="{AB62ECB1-EF70-4199-B6E2-972C6C6FBBE4}" dt="2024-03-19T15:29:08.385" v="3172" actId="20577"/>
          <ac:spMkLst>
            <pc:docMk/>
            <pc:sldMk cId="1941639248" sldId="271"/>
            <ac:spMk id="2" creationId="{11927C95-6056-6694-D9A3-EA2E90A0DD26}"/>
          </ac:spMkLst>
        </pc:spChg>
        <pc:spChg chg="mod">
          <ac:chgData name="Bella Zahra" userId="0d5441df-5ed7-4d70-968d-537d056e94a8" providerId="ADAL" clId="{AB62ECB1-EF70-4199-B6E2-972C6C6FBBE4}" dt="2024-03-19T15:35:49.519" v="3222" actId="20577"/>
          <ac:spMkLst>
            <pc:docMk/>
            <pc:sldMk cId="1941639248" sldId="271"/>
            <ac:spMk id="3" creationId="{4477613B-1932-DFA0-14A6-E26CF1A897FF}"/>
          </ac:spMkLst>
        </pc:spChg>
        <pc:spChg chg="add mod ord">
          <ac:chgData name="Bella Zahra" userId="0d5441df-5ed7-4d70-968d-537d056e94a8" providerId="ADAL" clId="{AB62ECB1-EF70-4199-B6E2-972C6C6FBBE4}" dt="2024-03-19T17:27:36.768" v="21077" actId="1076"/>
          <ac:spMkLst>
            <pc:docMk/>
            <pc:sldMk cId="1941639248" sldId="271"/>
            <ac:spMk id="5" creationId="{141A5782-937B-5B4F-8682-92FFF452D6E9}"/>
          </ac:spMkLst>
        </pc:spChg>
        <pc:picChg chg="add mod">
          <ac:chgData name="Bella Zahra" userId="0d5441df-5ed7-4d70-968d-537d056e94a8" providerId="ADAL" clId="{AB62ECB1-EF70-4199-B6E2-972C6C6FBBE4}" dt="2024-03-19T15:34:59.157" v="3218" actId="1076"/>
          <ac:picMkLst>
            <pc:docMk/>
            <pc:sldMk cId="1941639248" sldId="271"/>
            <ac:picMk id="4" creationId="{AF1EB348-36F7-60F2-B92F-2CFA539E7C4F}"/>
          </ac:picMkLst>
        </pc:picChg>
        <pc:picChg chg="add del mod ord">
          <ac:chgData name="Bella Zahra" userId="0d5441df-5ed7-4d70-968d-537d056e94a8" providerId="ADAL" clId="{AB62ECB1-EF70-4199-B6E2-972C6C6FBBE4}" dt="2024-03-19T17:45:42.786" v="23799" actId="478"/>
          <ac:picMkLst>
            <pc:docMk/>
            <pc:sldMk cId="1941639248" sldId="271"/>
            <ac:picMk id="6" creationId="{3B240A9A-8DF2-A67C-4028-306DF2B151F0}"/>
          </ac:picMkLst>
        </pc:picChg>
        <pc:picChg chg="add mod">
          <ac:chgData name="Bella Zahra" userId="0d5441df-5ed7-4d70-968d-537d056e94a8" providerId="ADAL" clId="{AB62ECB1-EF70-4199-B6E2-972C6C6FBBE4}" dt="2024-03-19T17:45:42.127" v="23798"/>
          <ac:picMkLst>
            <pc:docMk/>
            <pc:sldMk cId="1941639248" sldId="271"/>
            <ac:picMk id="7" creationId="{7B53CD12-6398-964C-68C4-36D0F0B4E252}"/>
          </ac:picMkLst>
        </pc:picChg>
      </pc:sldChg>
      <pc:sldChg chg="addSp delSp modSp add mod delAnim modNotesTx">
        <pc:chgData name="Bella Zahra" userId="0d5441df-5ed7-4d70-968d-537d056e94a8" providerId="ADAL" clId="{AB62ECB1-EF70-4199-B6E2-972C6C6FBBE4}" dt="2024-03-19T18:13:52.731" v="24252" actId="20577"/>
        <pc:sldMkLst>
          <pc:docMk/>
          <pc:sldMk cId="148533618" sldId="272"/>
        </pc:sldMkLst>
        <pc:spChg chg="add del mod">
          <ac:chgData name="Bella Zahra" userId="0d5441df-5ed7-4d70-968d-537d056e94a8" providerId="ADAL" clId="{AB62ECB1-EF70-4199-B6E2-972C6C6FBBE4}" dt="2024-03-19T15:46:55.942" v="3715" actId="478"/>
          <ac:spMkLst>
            <pc:docMk/>
            <pc:sldMk cId="148533618" sldId="272"/>
            <ac:spMk id="3" creationId="{4477613B-1932-DFA0-14A6-E26CF1A897FF}"/>
          </ac:spMkLst>
        </pc:spChg>
        <pc:spChg chg="del mod">
          <ac:chgData name="Bella Zahra" userId="0d5441df-5ed7-4d70-968d-537d056e94a8" providerId="ADAL" clId="{AB62ECB1-EF70-4199-B6E2-972C6C6FBBE4}" dt="2024-03-19T15:42:16.996" v="3467" actId="478"/>
          <ac:spMkLst>
            <pc:docMk/>
            <pc:sldMk cId="148533618" sldId="272"/>
            <ac:spMk id="5" creationId="{141A5782-937B-5B4F-8682-92FFF452D6E9}"/>
          </ac:spMkLst>
        </pc:spChg>
        <pc:spChg chg="add del mod">
          <ac:chgData name="Bella Zahra" userId="0d5441df-5ed7-4d70-968d-537d056e94a8" providerId="ADAL" clId="{AB62ECB1-EF70-4199-B6E2-972C6C6FBBE4}" dt="2024-03-19T15:46:57.306" v="3716" actId="478"/>
          <ac:spMkLst>
            <pc:docMk/>
            <pc:sldMk cId="148533618" sldId="272"/>
            <ac:spMk id="13" creationId="{50B27935-CAEE-8449-1C2A-CE97CE91ABBF}"/>
          </ac:spMkLst>
        </pc:spChg>
        <pc:picChg chg="del">
          <ac:chgData name="Bella Zahra" userId="0d5441df-5ed7-4d70-968d-537d056e94a8" providerId="ADAL" clId="{AB62ECB1-EF70-4199-B6E2-972C6C6FBBE4}" dt="2024-03-19T15:42:12.719" v="3465" actId="478"/>
          <ac:picMkLst>
            <pc:docMk/>
            <pc:sldMk cId="148533618" sldId="272"/>
            <ac:picMk id="4" creationId="{AF1EB348-36F7-60F2-B92F-2CFA539E7C4F}"/>
          </ac:picMkLst>
        </pc:picChg>
        <pc:picChg chg="del">
          <ac:chgData name="Bella Zahra" userId="0d5441df-5ed7-4d70-968d-537d056e94a8" providerId="ADAL" clId="{AB62ECB1-EF70-4199-B6E2-972C6C6FBBE4}" dt="2024-03-19T15:42:13.483" v="3466" actId="478"/>
          <ac:picMkLst>
            <pc:docMk/>
            <pc:sldMk cId="148533618" sldId="272"/>
            <ac:picMk id="6" creationId="{3B240A9A-8DF2-A67C-4028-306DF2B151F0}"/>
          </ac:picMkLst>
        </pc:picChg>
        <pc:picChg chg="add del mod">
          <ac:chgData name="Bella Zahra" userId="0d5441df-5ed7-4d70-968d-537d056e94a8" providerId="ADAL" clId="{AB62ECB1-EF70-4199-B6E2-972C6C6FBBE4}" dt="2024-03-19T15:44:24.668" v="3563" actId="22"/>
          <ac:picMkLst>
            <pc:docMk/>
            <pc:sldMk cId="148533618" sldId="272"/>
            <ac:picMk id="8" creationId="{791B7B6F-A8F7-FE42-805E-7DFA2C8812D3}"/>
          </ac:picMkLst>
        </pc:picChg>
        <pc:picChg chg="add del mod">
          <ac:chgData name="Bella Zahra" userId="0d5441df-5ed7-4d70-968d-537d056e94a8" providerId="ADAL" clId="{AB62ECB1-EF70-4199-B6E2-972C6C6FBBE4}" dt="2024-03-19T15:46:53.241" v="3713" actId="478"/>
          <ac:picMkLst>
            <pc:docMk/>
            <pc:sldMk cId="148533618" sldId="272"/>
            <ac:picMk id="10" creationId="{4E9EFC0C-D667-BDCF-0B6A-2D892ACCD1F8}"/>
          </ac:picMkLst>
        </pc:picChg>
        <pc:picChg chg="add del mod">
          <ac:chgData name="Bella Zahra" userId="0d5441df-5ed7-4d70-968d-537d056e94a8" providerId="ADAL" clId="{AB62ECB1-EF70-4199-B6E2-972C6C6FBBE4}" dt="2024-03-19T15:46:53.692" v="3714" actId="478"/>
          <ac:picMkLst>
            <pc:docMk/>
            <pc:sldMk cId="148533618" sldId="272"/>
            <ac:picMk id="11" creationId="{7E525A21-980B-8477-4ADD-7C87845F00CD}"/>
          </ac:picMkLst>
        </pc:picChg>
        <pc:picChg chg="add mod">
          <ac:chgData name="Bella Zahra" userId="0d5441df-5ed7-4d70-968d-537d056e94a8" providerId="ADAL" clId="{AB62ECB1-EF70-4199-B6E2-972C6C6FBBE4}" dt="2024-03-19T15:48:07.498" v="3788" actId="1035"/>
          <ac:picMkLst>
            <pc:docMk/>
            <pc:sldMk cId="148533618" sldId="272"/>
            <ac:picMk id="14" creationId="{BE3A8DC5-92BE-BBEE-C0C0-7E2C6C7DABDB}"/>
          </ac:picMkLst>
        </pc:picChg>
        <pc:picChg chg="add mod">
          <ac:chgData name="Bella Zahra" userId="0d5441df-5ed7-4d70-968d-537d056e94a8" providerId="ADAL" clId="{AB62ECB1-EF70-4199-B6E2-972C6C6FBBE4}" dt="2024-03-19T15:48:07.498" v="3788" actId="1035"/>
          <ac:picMkLst>
            <pc:docMk/>
            <pc:sldMk cId="148533618" sldId="272"/>
            <ac:picMk id="15" creationId="{103A6F7A-CED1-3887-6FA6-6FF981D8A405}"/>
          </ac:picMkLst>
        </pc:picChg>
        <pc:picChg chg="add mod">
          <ac:chgData name="Bella Zahra" userId="0d5441df-5ed7-4d70-968d-537d056e94a8" providerId="ADAL" clId="{AB62ECB1-EF70-4199-B6E2-972C6C6FBBE4}" dt="2024-03-19T15:48:07.498" v="3788" actId="1035"/>
          <ac:picMkLst>
            <pc:docMk/>
            <pc:sldMk cId="148533618" sldId="272"/>
            <ac:picMk id="16" creationId="{771107EF-61C1-3580-A6C2-82CA9C551070}"/>
          </ac:picMkLst>
        </pc:picChg>
        <pc:picChg chg="add mod">
          <ac:chgData name="Bella Zahra" userId="0d5441df-5ed7-4d70-968d-537d056e94a8" providerId="ADAL" clId="{AB62ECB1-EF70-4199-B6E2-972C6C6FBBE4}" dt="2024-03-19T15:48:10.885" v="3795" actId="1036"/>
          <ac:picMkLst>
            <pc:docMk/>
            <pc:sldMk cId="148533618" sldId="272"/>
            <ac:picMk id="17" creationId="{50A37ED2-FDA2-CC87-BF7F-C1D11CCC46B1}"/>
          </ac:picMkLst>
        </pc:picChg>
        <pc:picChg chg="add mod">
          <ac:chgData name="Bella Zahra" userId="0d5441df-5ed7-4d70-968d-537d056e94a8" providerId="ADAL" clId="{AB62ECB1-EF70-4199-B6E2-972C6C6FBBE4}" dt="2024-03-19T15:48:10.885" v="3795" actId="1036"/>
          <ac:picMkLst>
            <pc:docMk/>
            <pc:sldMk cId="148533618" sldId="272"/>
            <ac:picMk id="18" creationId="{7A090C86-F7E3-EC18-641F-AE1AD19207F9}"/>
          </ac:picMkLst>
        </pc:picChg>
      </pc:sldChg>
      <pc:sldChg chg="addSp delSp modSp add mod modNotesTx">
        <pc:chgData name="Bella Zahra" userId="0d5441df-5ed7-4d70-968d-537d056e94a8" providerId="ADAL" clId="{AB62ECB1-EF70-4199-B6E2-972C6C6FBBE4}" dt="2024-03-19T18:12:39.250" v="24242" actId="20577"/>
        <pc:sldMkLst>
          <pc:docMk/>
          <pc:sldMk cId="3240589577" sldId="273"/>
        </pc:sldMkLst>
        <pc:spChg chg="mod">
          <ac:chgData name="Bella Zahra" userId="0d5441df-5ed7-4d70-968d-537d056e94a8" providerId="ADAL" clId="{AB62ECB1-EF70-4199-B6E2-972C6C6FBBE4}" dt="2024-03-19T15:42:41.212" v="3470"/>
          <ac:spMkLst>
            <pc:docMk/>
            <pc:sldMk cId="3240589577" sldId="273"/>
            <ac:spMk id="2" creationId="{44D9C08B-346A-ED81-B7BF-F520B155A3A0}"/>
          </ac:spMkLst>
        </pc:spChg>
        <pc:spChg chg="mod">
          <ac:chgData name="Bella Zahra" userId="0d5441df-5ed7-4d70-968d-537d056e94a8" providerId="ADAL" clId="{AB62ECB1-EF70-4199-B6E2-972C6C6FBBE4}" dt="2024-03-19T15:42:50.424" v="3492" actId="20577"/>
          <ac:spMkLst>
            <pc:docMk/>
            <pc:sldMk cId="3240589577" sldId="273"/>
            <ac:spMk id="3" creationId="{805C408B-3BF2-A944-0953-EAC6B941DC57}"/>
          </ac:spMkLst>
        </pc:spChg>
        <pc:spChg chg="mod">
          <ac:chgData name="Bella Zahra" userId="0d5441df-5ed7-4d70-968d-537d056e94a8" providerId="ADAL" clId="{AB62ECB1-EF70-4199-B6E2-972C6C6FBBE4}" dt="2024-03-19T15:42:58.889" v="3522" actId="20577"/>
          <ac:spMkLst>
            <pc:docMk/>
            <pc:sldMk cId="3240589577" sldId="273"/>
            <ac:spMk id="5" creationId="{9BDF5D7B-C7CF-9EEF-15CC-528D08E64C51}"/>
          </ac:spMkLst>
        </pc:spChg>
        <pc:spChg chg="del">
          <ac:chgData name="Bella Zahra" userId="0d5441df-5ed7-4d70-968d-537d056e94a8" providerId="ADAL" clId="{AB62ECB1-EF70-4199-B6E2-972C6C6FBBE4}" dt="2024-03-19T15:51:05.524" v="3814" actId="478"/>
          <ac:spMkLst>
            <pc:docMk/>
            <pc:sldMk cId="3240589577" sldId="273"/>
            <ac:spMk id="11" creationId="{B15BE272-62AB-2901-7A38-BEB7986CFF03}"/>
          </ac:spMkLst>
        </pc:spChg>
        <pc:picChg chg="add mod">
          <ac:chgData name="Bella Zahra" userId="0d5441df-5ed7-4d70-968d-537d056e94a8" providerId="ADAL" clId="{AB62ECB1-EF70-4199-B6E2-972C6C6FBBE4}" dt="2024-03-19T15:43:08.684" v="3527" actId="14100"/>
          <ac:picMkLst>
            <pc:docMk/>
            <pc:sldMk cId="3240589577" sldId="273"/>
            <ac:picMk id="4" creationId="{F9B87452-AC14-0701-85E2-A16E36F8CC5A}"/>
          </ac:picMkLst>
        </pc:picChg>
        <pc:picChg chg="add mod">
          <ac:chgData name="Bella Zahra" userId="0d5441df-5ed7-4d70-968d-537d056e94a8" providerId="ADAL" clId="{AB62ECB1-EF70-4199-B6E2-972C6C6FBBE4}" dt="2024-03-19T15:43:24.810" v="3558" actId="1037"/>
          <ac:picMkLst>
            <pc:docMk/>
            <pc:sldMk cId="3240589577" sldId="273"/>
            <ac:picMk id="6" creationId="{AFD5C925-6D6C-E41B-5B5F-324253D50DD1}"/>
          </ac:picMkLst>
        </pc:picChg>
        <pc:picChg chg="del">
          <ac:chgData name="Bella Zahra" userId="0d5441df-5ed7-4d70-968d-537d056e94a8" providerId="ADAL" clId="{AB62ECB1-EF70-4199-B6E2-972C6C6FBBE4}" dt="2024-03-19T15:43:00.320" v="3523" actId="478"/>
          <ac:picMkLst>
            <pc:docMk/>
            <pc:sldMk cId="3240589577" sldId="273"/>
            <ac:picMk id="14" creationId="{AB789C2B-067D-BC86-33ED-461EA5692B79}"/>
          </ac:picMkLst>
        </pc:picChg>
        <pc:picChg chg="del">
          <ac:chgData name="Bella Zahra" userId="0d5441df-5ed7-4d70-968d-537d056e94a8" providerId="ADAL" clId="{AB62ECB1-EF70-4199-B6E2-972C6C6FBBE4}" dt="2024-03-19T15:43:00.724" v="3524" actId="478"/>
          <ac:picMkLst>
            <pc:docMk/>
            <pc:sldMk cId="3240589577" sldId="273"/>
            <ac:picMk id="15" creationId="{FA2E1DBB-EB02-61AB-2260-EB9C7A917CC4}"/>
          </ac:picMkLst>
        </pc:picChg>
      </pc:sldChg>
      <pc:sldChg chg="addSp delSp modSp add mod modNotesTx">
        <pc:chgData name="Bella Zahra" userId="0d5441df-5ed7-4d70-968d-537d056e94a8" providerId="ADAL" clId="{AB62ECB1-EF70-4199-B6E2-972C6C6FBBE4}" dt="2024-03-19T17:17:39.787" v="19409" actId="20577"/>
        <pc:sldMkLst>
          <pc:docMk/>
          <pc:sldMk cId="320648860" sldId="274"/>
        </pc:sldMkLst>
        <pc:spChg chg="mod">
          <ac:chgData name="Bella Zahra" userId="0d5441df-5ed7-4d70-968d-537d056e94a8" providerId="ADAL" clId="{AB62ECB1-EF70-4199-B6E2-972C6C6FBBE4}" dt="2024-03-19T15:46:08.766" v="3698" actId="27636"/>
          <ac:spMkLst>
            <pc:docMk/>
            <pc:sldMk cId="320648860" sldId="274"/>
            <ac:spMk id="3" creationId="{805C408B-3BF2-A944-0953-EAC6B941DC57}"/>
          </ac:spMkLst>
        </pc:spChg>
        <pc:spChg chg="mod">
          <ac:chgData name="Bella Zahra" userId="0d5441df-5ed7-4d70-968d-537d056e94a8" providerId="ADAL" clId="{AB62ECB1-EF70-4199-B6E2-972C6C6FBBE4}" dt="2024-03-19T15:46:08.767" v="3699" actId="27636"/>
          <ac:spMkLst>
            <pc:docMk/>
            <pc:sldMk cId="320648860" sldId="274"/>
            <ac:spMk id="5" creationId="{9BDF5D7B-C7CF-9EEF-15CC-528D08E64C51}"/>
          </ac:spMkLst>
        </pc:spChg>
        <pc:spChg chg="del">
          <ac:chgData name="Bella Zahra" userId="0d5441df-5ed7-4d70-968d-537d056e94a8" providerId="ADAL" clId="{AB62ECB1-EF70-4199-B6E2-972C6C6FBBE4}" dt="2024-03-19T15:51:02.176" v="3813" actId="478"/>
          <ac:spMkLst>
            <pc:docMk/>
            <pc:sldMk cId="320648860" sldId="274"/>
            <ac:spMk id="11" creationId="{B15BE272-62AB-2901-7A38-BEB7986CFF03}"/>
          </ac:spMkLst>
        </pc:spChg>
        <pc:picChg chg="del">
          <ac:chgData name="Bella Zahra" userId="0d5441df-5ed7-4d70-968d-537d056e94a8" providerId="ADAL" clId="{AB62ECB1-EF70-4199-B6E2-972C6C6FBBE4}" dt="2024-03-19T15:46:11.388" v="3701" actId="478"/>
          <ac:picMkLst>
            <pc:docMk/>
            <pc:sldMk cId="320648860" sldId="274"/>
            <ac:picMk id="4" creationId="{F9B87452-AC14-0701-85E2-A16E36F8CC5A}"/>
          </ac:picMkLst>
        </pc:picChg>
        <pc:picChg chg="del">
          <ac:chgData name="Bella Zahra" userId="0d5441df-5ed7-4d70-968d-537d056e94a8" providerId="ADAL" clId="{AB62ECB1-EF70-4199-B6E2-972C6C6FBBE4}" dt="2024-03-19T15:46:11" v="3700" actId="478"/>
          <ac:picMkLst>
            <pc:docMk/>
            <pc:sldMk cId="320648860" sldId="274"/>
            <ac:picMk id="6" creationId="{AFD5C925-6D6C-E41B-5B5F-324253D50DD1}"/>
          </ac:picMkLst>
        </pc:picChg>
        <pc:picChg chg="add mod">
          <ac:chgData name="Bella Zahra" userId="0d5441df-5ed7-4d70-968d-537d056e94a8" providerId="ADAL" clId="{AB62ECB1-EF70-4199-B6E2-972C6C6FBBE4}" dt="2024-03-19T15:46:14.551" v="3702"/>
          <ac:picMkLst>
            <pc:docMk/>
            <pc:sldMk cId="320648860" sldId="274"/>
            <ac:picMk id="7" creationId="{DA8263F1-5693-97D3-26D6-28A1F64CC910}"/>
          </ac:picMkLst>
        </pc:picChg>
        <pc:picChg chg="add mod">
          <ac:chgData name="Bella Zahra" userId="0d5441df-5ed7-4d70-968d-537d056e94a8" providerId="ADAL" clId="{AB62ECB1-EF70-4199-B6E2-972C6C6FBBE4}" dt="2024-03-19T15:46:14.551" v="3702"/>
          <ac:picMkLst>
            <pc:docMk/>
            <pc:sldMk cId="320648860" sldId="274"/>
            <ac:picMk id="8" creationId="{454D4D9B-74D9-F715-D9AB-0FB0B1D715AE}"/>
          </ac:picMkLst>
        </pc:picChg>
        <pc:picChg chg="add mod">
          <ac:chgData name="Bella Zahra" userId="0d5441df-5ed7-4d70-968d-537d056e94a8" providerId="ADAL" clId="{AB62ECB1-EF70-4199-B6E2-972C6C6FBBE4}" dt="2024-03-19T15:46:47.678" v="3712" actId="1076"/>
          <ac:picMkLst>
            <pc:docMk/>
            <pc:sldMk cId="320648860" sldId="274"/>
            <ac:picMk id="9" creationId="{46ECE551-9787-1173-7BB5-C9433B2029E8}"/>
          </ac:picMkLst>
        </pc:picChg>
        <pc:picChg chg="add mod">
          <ac:chgData name="Bella Zahra" userId="0d5441df-5ed7-4d70-968d-537d056e94a8" providerId="ADAL" clId="{AB62ECB1-EF70-4199-B6E2-972C6C6FBBE4}" dt="2024-03-19T17:13:44.223" v="18179" actId="1076"/>
          <ac:picMkLst>
            <pc:docMk/>
            <pc:sldMk cId="320648860" sldId="274"/>
            <ac:picMk id="10" creationId="{4C928140-312A-2387-B846-646B348C85AB}"/>
          </ac:picMkLst>
        </pc:picChg>
      </pc:sldChg>
      <pc:sldChg chg="addSp delSp modSp add mod modNotesTx">
        <pc:chgData name="Bella Zahra" userId="0d5441df-5ed7-4d70-968d-537d056e94a8" providerId="ADAL" clId="{AB62ECB1-EF70-4199-B6E2-972C6C6FBBE4}" dt="2024-03-19T17:45:59.826" v="23808" actId="1076"/>
        <pc:sldMkLst>
          <pc:docMk/>
          <pc:sldMk cId="3604292408" sldId="275"/>
        </pc:sldMkLst>
        <pc:picChg chg="add mod">
          <ac:chgData name="Bella Zahra" userId="0d5441df-5ed7-4d70-968d-537d056e94a8" providerId="ADAL" clId="{AB62ECB1-EF70-4199-B6E2-972C6C6FBBE4}" dt="2024-03-19T17:45:59.826" v="23808" actId="1076"/>
          <ac:picMkLst>
            <pc:docMk/>
            <pc:sldMk cId="3604292408" sldId="275"/>
            <ac:picMk id="3" creationId="{EE9F53C8-B7EE-55EC-EF64-2DEBEB8EDF68}"/>
          </ac:picMkLst>
        </pc:picChg>
        <pc:picChg chg="add mod">
          <ac:chgData name="Bella Zahra" userId="0d5441df-5ed7-4d70-968d-537d056e94a8" providerId="ADAL" clId="{AB62ECB1-EF70-4199-B6E2-972C6C6FBBE4}" dt="2024-03-19T15:50:42.246" v="3807" actId="1076"/>
          <ac:picMkLst>
            <pc:docMk/>
            <pc:sldMk cId="3604292408" sldId="275"/>
            <ac:picMk id="4" creationId="{9FB8091C-82EE-E5B8-D7BE-F7BE14E72730}"/>
          </ac:picMkLst>
        </pc:picChg>
        <pc:picChg chg="add mod">
          <ac:chgData name="Bella Zahra" userId="0d5441df-5ed7-4d70-968d-537d056e94a8" providerId="ADAL" clId="{AB62ECB1-EF70-4199-B6E2-972C6C6FBBE4}" dt="2024-03-19T15:50:47.775" v="3809" actId="14100"/>
          <ac:picMkLst>
            <pc:docMk/>
            <pc:sldMk cId="3604292408" sldId="275"/>
            <ac:picMk id="5" creationId="{5AEE68DB-EA21-5029-D186-5B2D73B1D486}"/>
          </ac:picMkLst>
        </pc:picChg>
        <pc:picChg chg="del">
          <ac:chgData name="Bella Zahra" userId="0d5441df-5ed7-4d70-968d-537d056e94a8" providerId="ADAL" clId="{AB62ECB1-EF70-4199-B6E2-972C6C6FBBE4}" dt="2024-03-19T15:50:13.464" v="3802" actId="478"/>
          <ac:picMkLst>
            <pc:docMk/>
            <pc:sldMk cId="3604292408" sldId="275"/>
            <ac:picMk id="14" creationId="{BE3A8DC5-92BE-BBEE-C0C0-7E2C6C7DABDB}"/>
          </ac:picMkLst>
        </pc:picChg>
        <pc:picChg chg="del">
          <ac:chgData name="Bella Zahra" userId="0d5441df-5ed7-4d70-968d-537d056e94a8" providerId="ADAL" clId="{AB62ECB1-EF70-4199-B6E2-972C6C6FBBE4}" dt="2024-03-19T15:50:13.464" v="3802" actId="478"/>
          <ac:picMkLst>
            <pc:docMk/>
            <pc:sldMk cId="3604292408" sldId="275"/>
            <ac:picMk id="15" creationId="{103A6F7A-CED1-3887-6FA6-6FF981D8A405}"/>
          </ac:picMkLst>
        </pc:picChg>
        <pc:picChg chg="del">
          <ac:chgData name="Bella Zahra" userId="0d5441df-5ed7-4d70-968d-537d056e94a8" providerId="ADAL" clId="{AB62ECB1-EF70-4199-B6E2-972C6C6FBBE4}" dt="2024-03-19T15:50:13.464" v="3802" actId="478"/>
          <ac:picMkLst>
            <pc:docMk/>
            <pc:sldMk cId="3604292408" sldId="275"/>
            <ac:picMk id="16" creationId="{771107EF-61C1-3580-A6C2-82CA9C551070}"/>
          </ac:picMkLst>
        </pc:picChg>
        <pc:picChg chg="del">
          <ac:chgData name="Bella Zahra" userId="0d5441df-5ed7-4d70-968d-537d056e94a8" providerId="ADAL" clId="{AB62ECB1-EF70-4199-B6E2-972C6C6FBBE4}" dt="2024-03-19T15:50:13.464" v="3802" actId="478"/>
          <ac:picMkLst>
            <pc:docMk/>
            <pc:sldMk cId="3604292408" sldId="275"/>
            <ac:picMk id="17" creationId="{50A37ED2-FDA2-CC87-BF7F-C1D11CCC46B1}"/>
          </ac:picMkLst>
        </pc:picChg>
        <pc:picChg chg="del">
          <ac:chgData name="Bella Zahra" userId="0d5441df-5ed7-4d70-968d-537d056e94a8" providerId="ADAL" clId="{AB62ECB1-EF70-4199-B6E2-972C6C6FBBE4}" dt="2024-03-19T15:50:13.464" v="3802" actId="478"/>
          <ac:picMkLst>
            <pc:docMk/>
            <pc:sldMk cId="3604292408" sldId="275"/>
            <ac:picMk id="18" creationId="{7A090C86-F7E3-EC18-641F-AE1AD19207F9}"/>
          </ac:picMkLst>
        </pc:picChg>
      </pc:sldChg>
      <pc:sldChg chg="delSp modSp add mod ord delAnim modNotesTx">
        <pc:chgData name="Bella Zahra" userId="0d5441df-5ed7-4d70-968d-537d056e94a8" providerId="ADAL" clId="{AB62ECB1-EF70-4199-B6E2-972C6C6FBBE4}" dt="2024-03-19T17:42:14.646" v="23779" actId="20577"/>
        <pc:sldMkLst>
          <pc:docMk/>
          <pc:sldMk cId="2514028780" sldId="276"/>
        </pc:sldMkLst>
        <pc:spChg chg="mod">
          <ac:chgData name="Bella Zahra" userId="0d5441df-5ed7-4d70-968d-537d056e94a8" providerId="ADAL" clId="{AB62ECB1-EF70-4199-B6E2-972C6C6FBBE4}" dt="2024-03-19T15:52:38.393" v="3872" actId="20577"/>
          <ac:spMkLst>
            <pc:docMk/>
            <pc:sldMk cId="2514028780" sldId="276"/>
            <ac:spMk id="2" creationId="{11927C95-6056-6694-D9A3-EA2E90A0DD26}"/>
          </ac:spMkLst>
        </pc:spChg>
        <pc:spChg chg="mod">
          <ac:chgData name="Bella Zahra" userId="0d5441df-5ed7-4d70-968d-537d056e94a8" providerId="ADAL" clId="{AB62ECB1-EF70-4199-B6E2-972C6C6FBBE4}" dt="2024-03-19T17:41:34.515" v="23502" actId="20577"/>
          <ac:spMkLst>
            <pc:docMk/>
            <pc:sldMk cId="2514028780" sldId="276"/>
            <ac:spMk id="3" creationId="{4477613B-1932-DFA0-14A6-E26CF1A897FF}"/>
          </ac:spMkLst>
        </pc:spChg>
        <pc:spChg chg="del">
          <ac:chgData name="Bella Zahra" userId="0d5441df-5ed7-4d70-968d-537d056e94a8" providerId="ADAL" clId="{AB62ECB1-EF70-4199-B6E2-972C6C6FBBE4}" dt="2024-03-19T15:52:55.813" v="3875" actId="478"/>
          <ac:spMkLst>
            <pc:docMk/>
            <pc:sldMk cId="2514028780" sldId="276"/>
            <ac:spMk id="5" creationId="{141A5782-937B-5B4F-8682-92FFF452D6E9}"/>
          </ac:spMkLst>
        </pc:spChg>
        <pc:picChg chg="del">
          <ac:chgData name="Bella Zahra" userId="0d5441df-5ed7-4d70-968d-537d056e94a8" providerId="ADAL" clId="{AB62ECB1-EF70-4199-B6E2-972C6C6FBBE4}" dt="2024-03-19T15:52:53.445" v="3873" actId="478"/>
          <ac:picMkLst>
            <pc:docMk/>
            <pc:sldMk cId="2514028780" sldId="276"/>
            <ac:picMk id="4" creationId="{AF1EB348-36F7-60F2-B92F-2CFA539E7C4F}"/>
          </ac:picMkLst>
        </pc:picChg>
        <pc:picChg chg="del">
          <ac:chgData name="Bella Zahra" userId="0d5441df-5ed7-4d70-968d-537d056e94a8" providerId="ADAL" clId="{AB62ECB1-EF70-4199-B6E2-972C6C6FBBE4}" dt="2024-03-19T15:52:53.912" v="3874" actId="478"/>
          <ac:picMkLst>
            <pc:docMk/>
            <pc:sldMk cId="2514028780" sldId="276"/>
            <ac:picMk id="6" creationId="{3B240A9A-8DF2-A67C-4028-306DF2B151F0}"/>
          </ac:picMkLst>
        </pc:picChg>
      </pc:sldChg>
      <pc:sldChg chg="modSp add mod modNotesTx">
        <pc:chgData name="Bella Zahra" userId="0d5441df-5ed7-4d70-968d-537d056e94a8" providerId="ADAL" clId="{AB62ECB1-EF70-4199-B6E2-972C6C6FBBE4}" dt="2024-03-19T17:40:05.787" v="23056" actId="20577"/>
        <pc:sldMkLst>
          <pc:docMk/>
          <pc:sldMk cId="389711629" sldId="277"/>
        </pc:sldMkLst>
        <pc:spChg chg="mod">
          <ac:chgData name="Bella Zahra" userId="0d5441df-5ed7-4d70-968d-537d056e94a8" providerId="ADAL" clId="{AB62ECB1-EF70-4199-B6E2-972C6C6FBBE4}" dt="2024-03-19T17:30:55.444" v="21301" actId="20577"/>
          <ac:spMkLst>
            <pc:docMk/>
            <pc:sldMk cId="389711629" sldId="277"/>
            <ac:spMk id="3" creationId="{4477613B-1932-DFA0-14A6-E26CF1A897FF}"/>
          </ac:spMkLst>
        </pc:spChg>
      </pc:sldChg>
      <pc:sldChg chg="addSp delSp modSp add mod modAnim">
        <pc:chgData name="Bella Zahra" userId="0d5441df-5ed7-4d70-968d-537d056e94a8" providerId="ADAL" clId="{AB62ECB1-EF70-4199-B6E2-972C6C6FBBE4}" dt="2024-03-19T18:15:23.307" v="24350" actId="1035"/>
        <pc:sldMkLst>
          <pc:docMk/>
          <pc:sldMk cId="127367492" sldId="278"/>
        </pc:sldMkLst>
        <pc:spChg chg="mod">
          <ac:chgData name="Bella Zahra" userId="0d5441df-5ed7-4d70-968d-537d056e94a8" providerId="ADAL" clId="{AB62ECB1-EF70-4199-B6E2-972C6C6FBBE4}" dt="2024-03-19T15:59:38.865" v="4829" actId="20577"/>
          <ac:spMkLst>
            <pc:docMk/>
            <pc:sldMk cId="127367492" sldId="278"/>
            <ac:spMk id="2" creationId="{11927C95-6056-6694-D9A3-EA2E90A0DD26}"/>
          </ac:spMkLst>
        </pc:spChg>
        <pc:spChg chg="del">
          <ac:chgData name="Bella Zahra" userId="0d5441df-5ed7-4d70-968d-537d056e94a8" providerId="ADAL" clId="{AB62ECB1-EF70-4199-B6E2-972C6C6FBBE4}" dt="2024-03-19T15:59:10.033" v="4827" actId="478"/>
          <ac:spMkLst>
            <pc:docMk/>
            <pc:sldMk cId="127367492" sldId="278"/>
            <ac:spMk id="3" creationId="{4477613B-1932-DFA0-14A6-E26CF1A897FF}"/>
          </ac:spMkLst>
        </pc:spChg>
        <pc:spChg chg="add del mod">
          <ac:chgData name="Bella Zahra" userId="0d5441df-5ed7-4d70-968d-537d056e94a8" providerId="ADAL" clId="{AB62ECB1-EF70-4199-B6E2-972C6C6FBBE4}" dt="2024-03-19T15:59:11.750" v="4828" actId="478"/>
          <ac:spMkLst>
            <pc:docMk/>
            <pc:sldMk cId="127367492" sldId="278"/>
            <ac:spMk id="5" creationId="{A778A4AF-5F03-52F7-7C13-7B8DD167F8D3}"/>
          </ac:spMkLst>
        </pc:spChg>
        <pc:picChg chg="add mod">
          <ac:chgData name="Bella Zahra" userId="0d5441df-5ed7-4d70-968d-537d056e94a8" providerId="ADAL" clId="{AB62ECB1-EF70-4199-B6E2-972C6C6FBBE4}" dt="2024-03-19T18:15:23.307" v="24350" actId="1035"/>
          <ac:picMkLst>
            <pc:docMk/>
            <pc:sldMk cId="127367492" sldId="278"/>
            <ac:picMk id="6" creationId="{1DBD2B08-158F-87AE-8A24-A7528D8E16CD}"/>
          </ac:picMkLst>
        </pc:picChg>
      </pc:sldChg>
      <pc:sldChg chg="modSp add mod">
        <pc:chgData name="Bella Zahra" userId="0d5441df-5ed7-4d70-968d-537d056e94a8" providerId="ADAL" clId="{AB62ECB1-EF70-4199-B6E2-972C6C6FBBE4}" dt="2024-03-19T16:00:24.053" v="4848" actId="20577"/>
        <pc:sldMkLst>
          <pc:docMk/>
          <pc:sldMk cId="2665115033" sldId="279"/>
        </pc:sldMkLst>
        <pc:spChg chg="mod">
          <ac:chgData name="Bella Zahra" userId="0d5441df-5ed7-4d70-968d-537d056e94a8" providerId="ADAL" clId="{AB62ECB1-EF70-4199-B6E2-972C6C6FBBE4}" dt="2024-03-19T15:59:43.305" v="4840" actId="20577"/>
          <ac:spMkLst>
            <pc:docMk/>
            <pc:sldMk cId="2665115033" sldId="279"/>
            <ac:spMk id="2" creationId="{11927C95-6056-6694-D9A3-EA2E90A0DD26}"/>
          </ac:spMkLst>
        </pc:spChg>
        <pc:spChg chg="mod">
          <ac:chgData name="Bella Zahra" userId="0d5441df-5ed7-4d70-968d-537d056e94a8" providerId="ADAL" clId="{AB62ECB1-EF70-4199-B6E2-972C6C6FBBE4}" dt="2024-03-19T16:00:24.053" v="4848" actId="20577"/>
          <ac:spMkLst>
            <pc:docMk/>
            <pc:sldMk cId="2665115033" sldId="279"/>
            <ac:spMk id="3" creationId="{4477613B-1932-DFA0-14A6-E26CF1A897FF}"/>
          </ac:spMkLst>
        </pc:spChg>
      </pc:sldChg>
      <pc:sldChg chg="addSp delSp modSp add mod delAnim modAnim modNotesTx">
        <pc:chgData name="Bella Zahra" userId="0d5441df-5ed7-4d70-968d-537d056e94a8" providerId="ADAL" clId="{AB62ECB1-EF70-4199-B6E2-972C6C6FBBE4}" dt="2024-03-19T18:14:48.356" v="24328" actId="20577"/>
        <pc:sldMkLst>
          <pc:docMk/>
          <pc:sldMk cId="949483044" sldId="280"/>
        </pc:sldMkLst>
        <pc:spChg chg="add mod ord">
          <ac:chgData name="Bella Zahra" userId="0d5441df-5ed7-4d70-968d-537d056e94a8" providerId="ADAL" clId="{AB62ECB1-EF70-4199-B6E2-972C6C6FBBE4}" dt="2024-03-19T17:34:50.770" v="21443" actId="20577"/>
          <ac:spMkLst>
            <pc:docMk/>
            <pc:sldMk cId="949483044" sldId="280"/>
            <ac:spMk id="8" creationId="{A54A9C85-DFB6-8B40-A19A-C5004AF83F1B}"/>
          </ac:spMkLst>
        </pc:spChg>
        <pc:spChg chg="add mod ord">
          <ac:chgData name="Bella Zahra" userId="0d5441df-5ed7-4d70-968d-537d056e94a8" providerId="ADAL" clId="{AB62ECB1-EF70-4199-B6E2-972C6C6FBBE4}" dt="2024-03-19T17:28:43.385" v="21158" actId="171"/>
          <ac:spMkLst>
            <pc:docMk/>
            <pc:sldMk cId="949483044" sldId="280"/>
            <ac:spMk id="9" creationId="{73B69479-3837-2411-56A6-F21947E956C9}"/>
          </ac:spMkLst>
        </pc:spChg>
        <pc:picChg chg="del">
          <ac:chgData name="Bella Zahra" userId="0d5441df-5ed7-4d70-968d-537d056e94a8" providerId="ADAL" clId="{AB62ECB1-EF70-4199-B6E2-972C6C6FBBE4}" dt="2024-03-19T17:21:33.961" v="20470" actId="478"/>
          <ac:picMkLst>
            <pc:docMk/>
            <pc:sldMk cId="949483044" sldId="280"/>
            <ac:picMk id="3" creationId="{EE9F53C8-B7EE-55EC-EF64-2DEBEB8EDF68}"/>
          </ac:picMkLst>
        </pc:picChg>
        <pc:picChg chg="del">
          <ac:chgData name="Bella Zahra" userId="0d5441df-5ed7-4d70-968d-537d056e94a8" providerId="ADAL" clId="{AB62ECB1-EF70-4199-B6E2-972C6C6FBBE4}" dt="2024-03-19T17:21:33.124" v="20468" actId="478"/>
          <ac:picMkLst>
            <pc:docMk/>
            <pc:sldMk cId="949483044" sldId="280"/>
            <ac:picMk id="4" creationId="{9FB8091C-82EE-E5B8-D7BE-F7BE14E72730}"/>
          </ac:picMkLst>
        </pc:picChg>
        <pc:picChg chg="del">
          <ac:chgData name="Bella Zahra" userId="0d5441df-5ed7-4d70-968d-537d056e94a8" providerId="ADAL" clId="{AB62ECB1-EF70-4199-B6E2-972C6C6FBBE4}" dt="2024-03-19T17:21:33.521" v="20469" actId="478"/>
          <ac:picMkLst>
            <pc:docMk/>
            <pc:sldMk cId="949483044" sldId="280"/>
            <ac:picMk id="5" creationId="{5AEE68DB-EA21-5029-D186-5B2D73B1D486}"/>
          </ac:picMkLst>
        </pc:picChg>
        <pc:picChg chg="add mod">
          <ac:chgData name="Bella Zahra" userId="0d5441df-5ed7-4d70-968d-537d056e94a8" providerId="ADAL" clId="{AB62ECB1-EF70-4199-B6E2-972C6C6FBBE4}" dt="2024-03-19T17:28:02.364" v="21086" actId="1076"/>
          <ac:picMkLst>
            <pc:docMk/>
            <pc:sldMk cId="949483044" sldId="280"/>
            <ac:picMk id="6" creationId="{D2AA4FB6-AD3F-DCA7-6921-717440C0A748}"/>
          </ac:picMkLst>
        </pc:picChg>
        <pc:picChg chg="add del mod">
          <ac:chgData name="Bella Zahra" userId="0d5441df-5ed7-4d70-968d-537d056e94a8" providerId="ADAL" clId="{AB62ECB1-EF70-4199-B6E2-972C6C6FBBE4}" dt="2024-03-19T17:45:44.837" v="23800" actId="478"/>
          <ac:picMkLst>
            <pc:docMk/>
            <pc:sldMk cId="949483044" sldId="280"/>
            <ac:picMk id="7" creationId="{7F080C90-3DFA-8254-0492-AB8E415A81FA}"/>
          </ac:picMkLst>
        </pc:picChg>
        <pc:picChg chg="add del mod">
          <ac:chgData name="Bella Zahra" userId="0d5441df-5ed7-4d70-968d-537d056e94a8" providerId="ADAL" clId="{AB62ECB1-EF70-4199-B6E2-972C6C6FBBE4}" dt="2024-03-19T17:45:49.377" v="23803" actId="478"/>
          <ac:picMkLst>
            <pc:docMk/>
            <pc:sldMk cId="949483044" sldId="280"/>
            <ac:picMk id="10" creationId="{51095902-E971-D54C-89A8-CD596D695740}"/>
          </ac:picMkLst>
        </pc:picChg>
        <pc:picChg chg="add mod">
          <ac:chgData name="Bella Zahra" userId="0d5441df-5ed7-4d70-968d-537d056e94a8" providerId="ADAL" clId="{AB62ECB1-EF70-4199-B6E2-972C6C6FBBE4}" dt="2024-03-19T17:46:08.720" v="23811" actId="1076"/>
          <ac:picMkLst>
            <pc:docMk/>
            <pc:sldMk cId="949483044" sldId="280"/>
            <ac:picMk id="11" creationId="{CB0FB9F6-3BF1-032B-FF5A-6D811C312677}"/>
          </ac:picMkLst>
        </pc:picChg>
      </pc:sldChg>
      <pc:sldMasterChg chg="modSldLayout">
        <pc:chgData name="Bella Zahra" userId="0d5441df-5ed7-4d70-968d-537d056e94a8" providerId="ADAL" clId="{AB62ECB1-EF70-4199-B6E2-972C6C6FBBE4}" dt="2024-03-19T14:51:06.713" v="592" actId="2710"/>
        <pc:sldMasterMkLst>
          <pc:docMk/>
          <pc:sldMasterMk cId="4116606105" sldId="2147483674"/>
        </pc:sldMasterMkLst>
        <pc:sldLayoutChg chg="modSp">
          <pc:chgData name="Bella Zahra" userId="0d5441df-5ed7-4d70-968d-537d056e94a8" providerId="ADAL" clId="{AB62ECB1-EF70-4199-B6E2-972C6C6FBBE4}" dt="2024-03-19T14:51:06.713" v="592" actId="2710"/>
          <pc:sldLayoutMkLst>
            <pc:docMk/>
            <pc:sldMasterMk cId="4116606105" sldId="2147483674"/>
            <pc:sldLayoutMk cId="544139376" sldId="2147483676"/>
          </pc:sldLayoutMkLst>
          <pc:spChg chg="mod">
            <ac:chgData name="Bella Zahra" userId="0d5441df-5ed7-4d70-968d-537d056e94a8" providerId="ADAL" clId="{AB62ECB1-EF70-4199-B6E2-972C6C6FBBE4}" dt="2024-03-19T14:51:06.713" v="592" actId="2710"/>
            <ac:spMkLst>
              <pc:docMk/>
              <pc:sldMasterMk cId="4116606105" sldId="2147483674"/>
              <pc:sldLayoutMk cId="544139376" sldId="2147483676"/>
              <ac:spMk id="3" creationId="{10F99FA9-FA4F-2345-18AB-40297DA2BDC4}"/>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320B0-03E5-41FD-BBC9-CC40B9BE7467}"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2F9D9-8D10-4B8F-93B9-F52679ACDF12}" type="slidenum">
              <a:rPr lang="en-US" smtClean="0"/>
              <a:t>‹#›</a:t>
            </a:fld>
            <a:endParaRPr lang="en-US"/>
          </a:p>
        </p:txBody>
      </p:sp>
    </p:spTree>
    <p:extLst>
      <p:ext uri="{BB962C8B-B14F-4D97-AF65-F5344CB8AC3E}">
        <p14:creationId xmlns:p14="http://schemas.microsoft.com/office/powerpoint/2010/main" val="275022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Jakob, and this is my presentation on Deep Reinforcement Learning for Serial Stewart Platform Control.</a:t>
            </a:r>
          </a:p>
        </p:txBody>
      </p:sp>
      <p:sp>
        <p:nvSpPr>
          <p:cNvPr id="4" name="Slide Number Placeholder 3"/>
          <p:cNvSpPr>
            <a:spLocks noGrp="1"/>
          </p:cNvSpPr>
          <p:nvPr>
            <p:ph type="sldNum" sz="quarter" idx="5"/>
          </p:nvPr>
        </p:nvSpPr>
        <p:spPr/>
        <p:txBody>
          <a:bodyPr/>
          <a:lstStyle/>
          <a:p>
            <a:fld id="{1FE2F9D9-8D10-4B8F-93B9-F52679ACDF12}" type="slidenum">
              <a:rPr lang="en-US" smtClean="0"/>
              <a:t>1</a:t>
            </a:fld>
            <a:endParaRPr lang="en-US"/>
          </a:p>
        </p:txBody>
      </p:sp>
    </p:spTree>
    <p:extLst>
      <p:ext uri="{BB962C8B-B14F-4D97-AF65-F5344CB8AC3E}">
        <p14:creationId xmlns:p14="http://schemas.microsoft.com/office/powerpoint/2010/main" val="371730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environment, there’s three main functions. First, step takes in an action, applies the transformation matrices to the SSP, and then returns the new state of the SSP and the reward that it earned. Reset, surprisingly, resets and initializes the environment, resetting the SSP to a neutral position and generating new desired position and orientation vectors. Lastly, render visualizes the simulation using Matplotlib.</a:t>
            </a:r>
          </a:p>
        </p:txBody>
      </p:sp>
      <p:sp>
        <p:nvSpPr>
          <p:cNvPr id="4" name="Slide Number Placeholder 3"/>
          <p:cNvSpPr>
            <a:spLocks noGrp="1"/>
          </p:cNvSpPr>
          <p:nvPr>
            <p:ph type="sldNum" sz="quarter" idx="5"/>
          </p:nvPr>
        </p:nvSpPr>
        <p:spPr/>
        <p:txBody>
          <a:bodyPr/>
          <a:lstStyle/>
          <a:p>
            <a:fld id="{1FE2F9D9-8D10-4B8F-93B9-F52679ACDF12}" type="slidenum">
              <a:rPr lang="en-US" smtClean="0"/>
              <a:t>10</a:t>
            </a:fld>
            <a:endParaRPr lang="en-US"/>
          </a:p>
        </p:txBody>
      </p:sp>
    </p:spTree>
    <p:extLst>
      <p:ext uri="{BB962C8B-B14F-4D97-AF65-F5344CB8AC3E}">
        <p14:creationId xmlns:p14="http://schemas.microsoft.com/office/powerpoint/2010/main" val="43220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doing deep reinforcement learning, so there must be some neural networks involved. These are the generic architectures for the actor and critic network for a single Stewart platform. Note that the input and output layer have the same size for the actor – this is just a coincidence and it’s usually different. For the critic, the only output is the value function, so it only has one node. I chose a basic architecture of 18 nodes per platform and 2 layers based on architectures for similar reinforcement learning environments in Gymnasium, such as the LunarLander-v2 environment.</a:t>
            </a:r>
          </a:p>
        </p:txBody>
      </p:sp>
      <p:sp>
        <p:nvSpPr>
          <p:cNvPr id="4" name="Slide Number Placeholder 3"/>
          <p:cNvSpPr>
            <a:spLocks noGrp="1"/>
          </p:cNvSpPr>
          <p:nvPr>
            <p:ph type="sldNum" sz="quarter" idx="5"/>
          </p:nvPr>
        </p:nvSpPr>
        <p:spPr/>
        <p:txBody>
          <a:bodyPr/>
          <a:lstStyle/>
          <a:p>
            <a:fld id="{1FE2F9D9-8D10-4B8F-93B9-F52679ACDF12}" type="slidenum">
              <a:rPr lang="en-US" smtClean="0"/>
              <a:t>11</a:t>
            </a:fld>
            <a:endParaRPr lang="en-US"/>
          </a:p>
        </p:txBody>
      </p:sp>
    </p:spTree>
    <p:extLst>
      <p:ext uri="{BB962C8B-B14F-4D97-AF65-F5344CB8AC3E}">
        <p14:creationId xmlns:p14="http://schemas.microsoft.com/office/powerpoint/2010/main" val="319559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who’s to say that this architecture is perfect? I just </a:t>
            </a:r>
            <a:r>
              <a:rPr lang="en-US" dirty="0" err="1"/>
              <a:t>kinda</a:t>
            </a:r>
            <a:r>
              <a:rPr lang="en-US" dirty="0"/>
              <a:t> came up with it. I’ve taken a course on neural networks before, and while there’s some guidelines to follow, most of it feels like blindly guessing and checking. So, I wanted to test a few different hyperparameters for my simulation. I’ve chosen four factors, each with three levels: the maximum number of timesteps per episode (basically forcing a reset after a certain number of steps), total timesteps for training (how long does it get trained), and the number and size of the hidden layers of the neural networks. These factors apply to both the actor and the critic network. For a factorial design, this would be a lot of tests. Thankfully, we can make use of something known as a Taguchi or orthogonal array. This array will allow us to test all of these levels together and independently in a minimum number of tests.</a:t>
            </a:r>
          </a:p>
        </p:txBody>
      </p:sp>
      <p:sp>
        <p:nvSpPr>
          <p:cNvPr id="4" name="Slide Number Placeholder 3"/>
          <p:cNvSpPr>
            <a:spLocks noGrp="1"/>
          </p:cNvSpPr>
          <p:nvPr>
            <p:ph type="sldNum" sz="quarter" idx="5"/>
          </p:nvPr>
        </p:nvSpPr>
        <p:spPr/>
        <p:txBody>
          <a:bodyPr/>
          <a:lstStyle/>
          <a:p>
            <a:fld id="{1FE2F9D9-8D10-4B8F-93B9-F52679ACDF12}" type="slidenum">
              <a:rPr lang="en-US" smtClean="0"/>
              <a:t>12</a:t>
            </a:fld>
            <a:endParaRPr lang="en-US"/>
          </a:p>
        </p:txBody>
      </p:sp>
    </p:spTree>
    <p:extLst>
      <p:ext uri="{BB962C8B-B14F-4D97-AF65-F5344CB8AC3E}">
        <p14:creationId xmlns:p14="http://schemas.microsoft.com/office/powerpoint/2010/main" val="104957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moment you’ve been waiting for. Here’s two videos of the agent attempting to reach its goal. Both agents are exactly the same, except one has been trained for 1 million timesteps and the other for only 100,000. Can you tell which is which? Show of hands, who thinks the one on the left is the 1 million one? Who thinks it’s the one on the right? Okay, let’s see. Both agents started with a different goal, which may have skewed the results, but it’s not an astonishing difference. Let’s figure out why.</a:t>
            </a:r>
          </a:p>
        </p:txBody>
      </p:sp>
      <p:sp>
        <p:nvSpPr>
          <p:cNvPr id="4" name="Slide Number Placeholder 3"/>
          <p:cNvSpPr>
            <a:spLocks noGrp="1"/>
          </p:cNvSpPr>
          <p:nvPr>
            <p:ph type="sldNum" sz="quarter" idx="5"/>
          </p:nvPr>
        </p:nvSpPr>
        <p:spPr/>
        <p:txBody>
          <a:bodyPr/>
          <a:lstStyle/>
          <a:p>
            <a:fld id="{1FE2F9D9-8D10-4B8F-93B9-F52679ACDF12}" type="slidenum">
              <a:rPr lang="en-US" smtClean="0"/>
              <a:t>13</a:t>
            </a:fld>
            <a:endParaRPr lang="en-US"/>
          </a:p>
        </p:txBody>
      </p:sp>
    </p:spTree>
    <p:extLst>
      <p:ext uri="{BB962C8B-B14F-4D97-AF65-F5344CB8AC3E}">
        <p14:creationId xmlns:p14="http://schemas.microsoft.com/office/powerpoint/2010/main" val="200193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simulating my custom environment, I wanted to have a baseline to compare it to. LunarLander-v2 is an environment included with Stable Baselines3 that simulates a small lunar lander with three thrusters landing on a 2d surface of the moon. You can see that as we increase the number of timesteps, the reward begins to converge on certain values – training for 1.2 million steps isn’t any better than training for 800 thousand. How come we don’t see the same thing with the custom environment?</a:t>
            </a:r>
          </a:p>
        </p:txBody>
      </p:sp>
      <p:sp>
        <p:nvSpPr>
          <p:cNvPr id="4" name="Slide Number Placeholder 3"/>
          <p:cNvSpPr>
            <a:spLocks noGrp="1"/>
          </p:cNvSpPr>
          <p:nvPr>
            <p:ph type="sldNum" sz="quarter" idx="5"/>
          </p:nvPr>
        </p:nvSpPr>
        <p:spPr/>
        <p:txBody>
          <a:bodyPr/>
          <a:lstStyle/>
          <a:p>
            <a:fld id="{1FE2F9D9-8D10-4B8F-93B9-F52679ACDF12}" type="slidenum">
              <a:rPr lang="en-US" smtClean="0"/>
              <a:t>14</a:t>
            </a:fld>
            <a:endParaRPr lang="en-US"/>
          </a:p>
        </p:txBody>
      </p:sp>
    </p:spTree>
    <p:extLst>
      <p:ext uri="{BB962C8B-B14F-4D97-AF65-F5344CB8AC3E}">
        <p14:creationId xmlns:p14="http://schemas.microsoft.com/office/powerpoint/2010/main" val="2223231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what’s going on, I applied a multivariate model to the test data. I’m assuming that each simulation’s reward can be described as a sum of some grand mean (the overall average reward of every simulation), plus a number of effects that we specified earlier (on the top right of this slide). If you don’t have a strong statistics background, that’s okay, we’re going to breeze through this. Fitting the model without considering any interactions, we see that only one of the factors has a meaningful impact on the reward for a simulation: the number of max timesteps per episode. The number of timesteps an agent is trained for, at least for the range I specified, is actually the least contributing factor! Next, I ran a model that considered all two-way interactions – i.e., does a certain combination of total timesteps and layer size make a difference? We see that none of the results beat our significance level of 5%, but the interaction between the max timesteps per episode and the max number of timesteps is very close.</a:t>
            </a:r>
          </a:p>
        </p:txBody>
      </p:sp>
      <p:sp>
        <p:nvSpPr>
          <p:cNvPr id="4" name="Slide Number Placeholder 3"/>
          <p:cNvSpPr>
            <a:spLocks noGrp="1"/>
          </p:cNvSpPr>
          <p:nvPr>
            <p:ph type="sldNum" sz="quarter" idx="5"/>
          </p:nvPr>
        </p:nvSpPr>
        <p:spPr/>
        <p:txBody>
          <a:bodyPr/>
          <a:lstStyle/>
          <a:p>
            <a:fld id="{1FE2F9D9-8D10-4B8F-93B9-F52679ACDF12}" type="slidenum">
              <a:rPr lang="en-US" smtClean="0"/>
              <a:t>15</a:t>
            </a:fld>
            <a:endParaRPr lang="en-US"/>
          </a:p>
        </p:txBody>
      </p:sp>
    </p:spTree>
    <p:extLst>
      <p:ext uri="{BB962C8B-B14F-4D97-AF65-F5344CB8AC3E}">
        <p14:creationId xmlns:p14="http://schemas.microsoft.com/office/powerpoint/2010/main" val="339802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few graphical representations of the test data. You can see that the average reward is strongly correlated to the max timesteps per episode, while it doesn’t even appear to change for the other three factors. On the bottom right, we have the total timesteps but this time grouped by the max number of timesteps per episode. Here, we see that the individual groups appear to follow weak trends, as our effects tests predicted.</a:t>
            </a:r>
          </a:p>
        </p:txBody>
      </p:sp>
      <p:sp>
        <p:nvSpPr>
          <p:cNvPr id="4" name="Slide Number Placeholder 3"/>
          <p:cNvSpPr>
            <a:spLocks noGrp="1"/>
          </p:cNvSpPr>
          <p:nvPr>
            <p:ph type="sldNum" sz="quarter" idx="5"/>
          </p:nvPr>
        </p:nvSpPr>
        <p:spPr/>
        <p:txBody>
          <a:bodyPr/>
          <a:lstStyle/>
          <a:p>
            <a:fld id="{1FE2F9D9-8D10-4B8F-93B9-F52679ACDF12}" type="slidenum">
              <a:rPr lang="en-US" smtClean="0"/>
              <a:t>16</a:t>
            </a:fld>
            <a:endParaRPr lang="en-US"/>
          </a:p>
        </p:txBody>
      </p:sp>
    </p:spTree>
    <p:extLst>
      <p:ext uri="{BB962C8B-B14F-4D97-AF65-F5344CB8AC3E}">
        <p14:creationId xmlns:p14="http://schemas.microsoft.com/office/powerpoint/2010/main" val="1760951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over the results, it appears that the most important factors are the max timesteps per episode and the interaction between max timesteps per episode and total timesteps. I’ve included a table summarizing the tests. In total, I trained 81 individual models, as each test has three replicates. </a:t>
            </a:r>
          </a:p>
        </p:txBody>
      </p:sp>
      <p:sp>
        <p:nvSpPr>
          <p:cNvPr id="4" name="Slide Number Placeholder 3"/>
          <p:cNvSpPr>
            <a:spLocks noGrp="1"/>
          </p:cNvSpPr>
          <p:nvPr>
            <p:ph type="sldNum" sz="quarter" idx="5"/>
          </p:nvPr>
        </p:nvSpPr>
        <p:spPr/>
        <p:txBody>
          <a:bodyPr/>
          <a:lstStyle/>
          <a:p>
            <a:fld id="{1FE2F9D9-8D10-4B8F-93B9-F52679ACDF12}" type="slidenum">
              <a:rPr lang="en-US" smtClean="0"/>
              <a:t>17</a:t>
            </a:fld>
            <a:endParaRPr lang="en-US"/>
          </a:p>
        </p:txBody>
      </p:sp>
    </p:spTree>
    <p:extLst>
      <p:ext uri="{BB962C8B-B14F-4D97-AF65-F5344CB8AC3E}">
        <p14:creationId xmlns:p14="http://schemas.microsoft.com/office/powerpoint/2010/main" val="295248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great, what does that all mean? It means we now know which direction to head in to improve our model. I trained one last model using the following parameters: max timesteps per episode of 750, 2 million timesteps, and 6 hidden layers with 216 nodes each. The other model is a random model from the earlier tests. Can you tell which is which?</a:t>
            </a:r>
          </a:p>
        </p:txBody>
      </p:sp>
      <p:sp>
        <p:nvSpPr>
          <p:cNvPr id="4" name="Slide Number Placeholder 3"/>
          <p:cNvSpPr>
            <a:spLocks noGrp="1"/>
          </p:cNvSpPr>
          <p:nvPr>
            <p:ph type="sldNum" sz="quarter" idx="5"/>
          </p:nvPr>
        </p:nvSpPr>
        <p:spPr/>
        <p:txBody>
          <a:bodyPr/>
          <a:lstStyle/>
          <a:p>
            <a:fld id="{1FE2F9D9-8D10-4B8F-93B9-F52679ACDF12}" type="slidenum">
              <a:rPr lang="en-US" smtClean="0"/>
              <a:t>18</a:t>
            </a:fld>
            <a:endParaRPr lang="en-US"/>
          </a:p>
        </p:txBody>
      </p:sp>
    </p:spTree>
    <p:extLst>
      <p:ext uri="{BB962C8B-B14F-4D97-AF65-F5344CB8AC3E}">
        <p14:creationId xmlns:p14="http://schemas.microsoft.com/office/powerpoint/2010/main" val="2014525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not perfect, but it’s definitely better than my first attempt. I believe the largest source of error is how I’m handling the “overexertion” of the platforms. Instead of applying a large negative reward for overextension, I should just restrict it from being able to overexert at all! The easiest way to do this would be to use a physics engine that can handle closed-loop kinematics; the three listed here would all work, and I even found a Stewart platform model in Gazebo. However, these engines have a much steeper learning curve than Stable Baselines3 and Gymnasium. My end goal is to build a real-life SSP out of modular platforms, and depending on the complexity of implementing those physics engines, I may skip straight to training on a physical SSP. If I can get the simulations working, then I plan to pre-train a model in the physics engine to get it 90% of the way there, then to finish the rest of the training in real-time. I have lots of experience writing for real-time operating systems and microcontrollers, and now that I know the format for reinforcement learning environments in Gymnasium, it’ll be relatively straightforward to make a real-life reinforcement learning environment.</a:t>
            </a:r>
          </a:p>
        </p:txBody>
      </p:sp>
      <p:sp>
        <p:nvSpPr>
          <p:cNvPr id="4" name="Slide Number Placeholder 3"/>
          <p:cNvSpPr>
            <a:spLocks noGrp="1"/>
          </p:cNvSpPr>
          <p:nvPr>
            <p:ph type="sldNum" sz="quarter" idx="5"/>
          </p:nvPr>
        </p:nvSpPr>
        <p:spPr/>
        <p:txBody>
          <a:bodyPr/>
          <a:lstStyle/>
          <a:p>
            <a:fld id="{1FE2F9D9-8D10-4B8F-93B9-F52679ACDF12}" type="slidenum">
              <a:rPr lang="en-US" smtClean="0"/>
              <a:t>19</a:t>
            </a:fld>
            <a:endParaRPr lang="en-US"/>
          </a:p>
        </p:txBody>
      </p:sp>
    </p:spTree>
    <p:extLst>
      <p:ext uri="{BB962C8B-B14F-4D97-AF65-F5344CB8AC3E}">
        <p14:creationId xmlns:p14="http://schemas.microsoft.com/office/powerpoint/2010/main" val="349246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a brief introduction, followed by a basic explanation of deep reinforcement learning and PPO, which is the algorithm I chose to train my agent with. Then, I’ll explain what a Stewart platform is, and how I simulated one in Python. Lastly, we’ll explore the network architecture for the reinforcement learning agent and end by reviewing the agent’s training results.</a:t>
            </a:r>
          </a:p>
        </p:txBody>
      </p:sp>
      <p:sp>
        <p:nvSpPr>
          <p:cNvPr id="4" name="Slide Number Placeholder 3"/>
          <p:cNvSpPr>
            <a:spLocks noGrp="1"/>
          </p:cNvSpPr>
          <p:nvPr>
            <p:ph type="sldNum" sz="quarter" idx="5"/>
          </p:nvPr>
        </p:nvSpPr>
        <p:spPr/>
        <p:txBody>
          <a:bodyPr/>
          <a:lstStyle/>
          <a:p>
            <a:fld id="{1FE2F9D9-8D10-4B8F-93B9-F52679ACDF12}" type="slidenum">
              <a:rPr lang="en-US" smtClean="0"/>
              <a:t>2</a:t>
            </a:fld>
            <a:endParaRPr lang="en-US"/>
          </a:p>
        </p:txBody>
      </p:sp>
    </p:spTree>
    <p:extLst>
      <p:ext uri="{BB962C8B-B14F-4D97-AF65-F5344CB8AC3E}">
        <p14:creationId xmlns:p14="http://schemas.microsoft.com/office/powerpoint/2010/main" val="563657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wrote and simulated my own deep reinforcement learning environment using Stable Baselines3 and Gymnasium, learned the basics of deep RL and PPO, got to apply some statistics tools to a practical project, coded my first real non-RTOS/microcontroller project, and learned the importance of having a good reward function. And even though I’ve hit lots of speedbumps in this class, I still had fun along the way and enjoyed performing this research!</a:t>
            </a:r>
          </a:p>
        </p:txBody>
      </p:sp>
      <p:sp>
        <p:nvSpPr>
          <p:cNvPr id="4" name="Slide Number Placeholder 3"/>
          <p:cNvSpPr>
            <a:spLocks noGrp="1"/>
          </p:cNvSpPr>
          <p:nvPr>
            <p:ph type="sldNum" sz="quarter" idx="5"/>
          </p:nvPr>
        </p:nvSpPr>
        <p:spPr/>
        <p:txBody>
          <a:bodyPr/>
          <a:lstStyle/>
          <a:p>
            <a:fld id="{1FE2F9D9-8D10-4B8F-93B9-F52679ACDF12}" type="slidenum">
              <a:rPr lang="en-US" smtClean="0"/>
              <a:t>20</a:t>
            </a:fld>
            <a:endParaRPr lang="en-US"/>
          </a:p>
        </p:txBody>
      </p:sp>
    </p:spTree>
    <p:extLst>
      <p:ext uri="{BB962C8B-B14F-4D97-AF65-F5344CB8AC3E}">
        <p14:creationId xmlns:p14="http://schemas.microsoft.com/office/powerpoint/2010/main" val="230300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introduce myself, I’m a Mechanical Engineering graduate student in the blended program here at Poly. I concentrate in mechatronics and real-time control systems and generally don’t design things that I can’t build physically, so this project has been quite a big undertaking. I’m really interested in the intersection between robotics, control systems, and reinforcement learning, ~and~ I need to design a 6 degree-of-freedom positioning system for my thesis, so this research is right up my alley.</a:t>
            </a:r>
          </a:p>
        </p:txBody>
      </p:sp>
      <p:sp>
        <p:nvSpPr>
          <p:cNvPr id="4" name="Slide Number Placeholder 3"/>
          <p:cNvSpPr>
            <a:spLocks noGrp="1"/>
          </p:cNvSpPr>
          <p:nvPr>
            <p:ph type="sldNum" sz="quarter" idx="5"/>
          </p:nvPr>
        </p:nvSpPr>
        <p:spPr/>
        <p:txBody>
          <a:bodyPr/>
          <a:lstStyle/>
          <a:p>
            <a:fld id="{1FE2F9D9-8D10-4B8F-93B9-F52679ACDF12}" type="slidenum">
              <a:rPr lang="en-US" smtClean="0"/>
              <a:t>3</a:t>
            </a:fld>
            <a:endParaRPr lang="en-US"/>
          </a:p>
        </p:txBody>
      </p:sp>
    </p:spTree>
    <p:extLst>
      <p:ext uri="{BB962C8B-B14F-4D97-AF65-F5344CB8AC3E}">
        <p14:creationId xmlns:p14="http://schemas.microsoft.com/office/powerpoint/2010/main" val="3379867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 have a quick show-of-hands if you’re familiar with reinforcement learning? Good, then I’ll be brief. </a:t>
            </a:r>
            <a:r>
              <a:rPr lang="en-AU" sz="1800" dirty="0">
                <a:effectLst/>
                <a:latin typeface="Times New Roman" panose="02020603050405020304" pitchFamily="18" charset="0"/>
                <a:ea typeface="SimSun" panose="02010600030101010101" pitchFamily="2" charset="-122"/>
              </a:rPr>
              <a:t>Reinforcement learning is the process of training an agent to perform actions that maximize reward from an environment. An agent acts according to a policy, which takes an observation of the current state of the environment and returns an action. </a:t>
            </a:r>
            <a:endParaRPr lang="en-US" dirty="0"/>
          </a:p>
        </p:txBody>
      </p:sp>
      <p:sp>
        <p:nvSpPr>
          <p:cNvPr id="4" name="Slide Number Placeholder 3"/>
          <p:cNvSpPr>
            <a:spLocks noGrp="1"/>
          </p:cNvSpPr>
          <p:nvPr>
            <p:ph type="sldNum" sz="quarter" idx="5"/>
          </p:nvPr>
        </p:nvSpPr>
        <p:spPr/>
        <p:txBody>
          <a:bodyPr/>
          <a:lstStyle/>
          <a:p>
            <a:fld id="{1FE2F9D9-8D10-4B8F-93B9-F52679ACDF12}" type="slidenum">
              <a:rPr lang="en-US" smtClean="0"/>
              <a:t>4</a:t>
            </a:fld>
            <a:endParaRPr lang="en-US"/>
          </a:p>
        </p:txBody>
      </p:sp>
    </p:spTree>
    <p:extLst>
      <p:ext uri="{BB962C8B-B14F-4D97-AF65-F5344CB8AC3E}">
        <p14:creationId xmlns:p14="http://schemas.microsoft.com/office/powerpoint/2010/main" val="286511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moment, there are two major paradigms in reinforcement learning: Q-learning and policy optimization. Q-learning works on discrete action spaces, like pressing buttons on a keyboard. Policy optimization works on discrete and continuous action spaces, like setting the length of a linear actuator. Q-learning, which you may be more familiar with, chooses the action that will produce the highest Q-value, where the Q-value is the expected reward for following a certain policy in this timestep and in every timestep beyond it. Non-deep Q-learning usually uses a lookup table, where the value of Q for given state-action pairs is saved and indexed when an action is requested. Deep Q-learning uses a neural network to approximate that lookup table, returning estimated Q-values for given state-action pairs. Policy optimization, on the other hand, modifies its policy using gradient ascent to maximize its expected reward. Whereas Q-learning is formulating explicit values for taking certain actions, policy optimization makes a more general map from state to action. Deep neural networks are used in policy optimization to approximate that map from state to action.</a:t>
            </a:r>
          </a:p>
        </p:txBody>
      </p:sp>
      <p:sp>
        <p:nvSpPr>
          <p:cNvPr id="4" name="Slide Number Placeholder 3"/>
          <p:cNvSpPr>
            <a:spLocks noGrp="1"/>
          </p:cNvSpPr>
          <p:nvPr>
            <p:ph type="sldNum" sz="quarter" idx="5"/>
          </p:nvPr>
        </p:nvSpPr>
        <p:spPr/>
        <p:txBody>
          <a:bodyPr/>
          <a:lstStyle/>
          <a:p>
            <a:fld id="{1FE2F9D9-8D10-4B8F-93B9-F52679ACDF12}" type="slidenum">
              <a:rPr lang="en-US" smtClean="0"/>
              <a:t>5</a:t>
            </a:fld>
            <a:endParaRPr lang="en-US"/>
          </a:p>
        </p:txBody>
      </p:sp>
    </p:spTree>
    <p:extLst>
      <p:ext uri="{BB962C8B-B14F-4D97-AF65-F5344CB8AC3E}">
        <p14:creationId xmlns:p14="http://schemas.microsoft.com/office/powerpoint/2010/main" val="238249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Proximal policy optimization is a type of policy optimization algorithm. It uses two neural networks, an actor and a critic, to produce an action given a state. I’m making some big oversimplifications, but PPO works like this. First, we take a bunch of actions according to some arbitrary starting policies. We calculate how many rewards we got from following those policies and use a metric called “advantage” to compare how good each policy was. Then, we update the policy parameters (the weights of the actor neural network), moving in the direction of policies that gave us a higher advantage. PPO-Clip is a variant of PPO that makes sure we take small, conservative steps – just because we get a huge reward from one policy doesn’t mean that it overrules everything else. Then, we update the value function (the weights of the critic neural network) to produce a better estimate for the value function. We repeat this process until the actor is performing as desired. Don’t get too overwhelmed by this – it’s just a way to sample a bunch of actions in different states and modify the neural network weights to make the agent get lots of rewards.</a:t>
            </a:r>
          </a:p>
        </p:txBody>
      </p:sp>
      <p:sp>
        <p:nvSpPr>
          <p:cNvPr id="4" name="Slide Number Placeholder 3"/>
          <p:cNvSpPr>
            <a:spLocks noGrp="1"/>
          </p:cNvSpPr>
          <p:nvPr>
            <p:ph type="sldNum" sz="quarter" idx="5"/>
          </p:nvPr>
        </p:nvSpPr>
        <p:spPr/>
        <p:txBody>
          <a:bodyPr/>
          <a:lstStyle/>
          <a:p>
            <a:fld id="{1FE2F9D9-8D10-4B8F-93B9-F52679ACDF12}" type="slidenum">
              <a:rPr lang="en-US" smtClean="0"/>
              <a:t>6</a:t>
            </a:fld>
            <a:endParaRPr lang="en-US"/>
          </a:p>
        </p:txBody>
      </p:sp>
    </p:spTree>
    <p:extLst>
      <p:ext uri="{BB962C8B-B14F-4D97-AF65-F5344CB8AC3E}">
        <p14:creationId xmlns:p14="http://schemas.microsoft.com/office/powerpoint/2010/main" val="8369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robotics. A Stewart platform is a type of six-degree-of-freedom actuator. It’s made of six linear actuators connected to two plates with twelve universal joints. By changing the lengths of the linear actuators, we can make the top platform move relative to the base. I don’t know about y’all, but as soon as I see a Stewart platform, my first idea is to stack them. A single Stewart platform has inverse kinematics that are well-known and solvable, but singularities can arise and oversimplifications can cause issues with performance. A stacked Stewart platform, which I’m calling a Serial Stewart Platform (or SSP for short), has much more complicated kinematics. Trying to tell that 4-stacked platform to move to a certain position and orientation would be very difficult to do deterministically. However, we can use reinforcement learning to simply “reward” the platform for going where we want it to go.</a:t>
            </a:r>
          </a:p>
        </p:txBody>
      </p:sp>
      <p:sp>
        <p:nvSpPr>
          <p:cNvPr id="4" name="Slide Number Placeholder 3"/>
          <p:cNvSpPr>
            <a:spLocks noGrp="1"/>
          </p:cNvSpPr>
          <p:nvPr>
            <p:ph type="sldNum" sz="quarter" idx="5"/>
          </p:nvPr>
        </p:nvSpPr>
        <p:spPr/>
        <p:txBody>
          <a:bodyPr/>
          <a:lstStyle/>
          <a:p>
            <a:fld id="{1FE2F9D9-8D10-4B8F-93B9-F52679ACDF12}" type="slidenum">
              <a:rPr lang="en-US" smtClean="0"/>
              <a:t>7</a:t>
            </a:fld>
            <a:endParaRPr lang="en-US"/>
          </a:p>
        </p:txBody>
      </p:sp>
    </p:spTree>
    <p:extLst>
      <p:ext uri="{BB962C8B-B14F-4D97-AF65-F5344CB8AC3E}">
        <p14:creationId xmlns:p14="http://schemas.microsoft.com/office/powerpoint/2010/main" val="4292384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my first “real” coding project, I decided to avoid closed-loop kinematics and physics simulations in lieu of a basic vector representation. I’m representing each platform using a position vector and an orientation vector. The position vector points from the center of the base of each platform to the center of the top of the platform, while the orientation vector points normal to the top plane of the platform. These two vectors fully represent a single Stewart platform. These vectors, along with a desired position and orientation for the top platform to reach, are sent to the reinforcement learning algorithm as an observation. The agent then chooses an action by generating two 3 by 3 rotation matrices for each platform, which transform the position and orientation of each platform. Of course, this isn’t how a real Stewart platform works – a real platform would probably have a similar observation space (maybe including velocity of the platforms), but the action space would be changing the length of all six linear actuators for each platform instead of applying rotation matrices.</a:t>
            </a:r>
          </a:p>
        </p:txBody>
      </p:sp>
      <p:sp>
        <p:nvSpPr>
          <p:cNvPr id="4" name="Slide Number Placeholder 3"/>
          <p:cNvSpPr>
            <a:spLocks noGrp="1"/>
          </p:cNvSpPr>
          <p:nvPr>
            <p:ph type="sldNum" sz="quarter" idx="5"/>
          </p:nvPr>
        </p:nvSpPr>
        <p:spPr/>
        <p:txBody>
          <a:bodyPr/>
          <a:lstStyle/>
          <a:p>
            <a:fld id="{1FE2F9D9-8D10-4B8F-93B9-F52679ACDF12}" type="slidenum">
              <a:rPr lang="en-US" smtClean="0"/>
              <a:t>8</a:t>
            </a:fld>
            <a:endParaRPr lang="en-US"/>
          </a:p>
        </p:txBody>
      </p:sp>
    </p:spTree>
    <p:extLst>
      <p:ext uri="{BB962C8B-B14F-4D97-AF65-F5344CB8AC3E}">
        <p14:creationId xmlns:p14="http://schemas.microsoft.com/office/powerpoint/2010/main" val="106080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apply a small penalty for each timestep that the agent takes, incentivizing it to converge on a solution more quickly. If any platform becomes “overexerted” – meaning that it has reached a length or angle beyond its limits – a steep penalty is applied. In the code, if the platform would overexert itself by applying a new transformation matrix, then the old position or orientation vector is used instead. If the platform reaches the desired location and orientation (within a margin of error), it gets a pretty large reward. Lastly, the agent receives a penalty proportional to the distance from the desired location and angle of the top platform. If it’s very close to being right, it’s a small penalty, but if it’s far away, it’s a large one.</a:t>
            </a:r>
          </a:p>
        </p:txBody>
      </p:sp>
      <p:sp>
        <p:nvSpPr>
          <p:cNvPr id="4" name="Slide Number Placeholder 3"/>
          <p:cNvSpPr>
            <a:spLocks noGrp="1"/>
          </p:cNvSpPr>
          <p:nvPr>
            <p:ph type="sldNum" sz="quarter" idx="5"/>
          </p:nvPr>
        </p:nvSpPr>
        <p:spPr/>
        <p:txBody>
          <a:bodyPr/>
          <a:lstStyle/>
          <a:p>
            <a:fld id="{1FE2F9D9-8D10-4B8F-93B9-F52679ACDF12}" type="slidenum">
              <a:rPr lang="en-US" smtClean="0"/>
              <a:t>9</a:t>
            </a:fld>
            <a:endParaRPr lang="en-US"/>
          </a:p>
        </p:txBody>
      </p:sp>
    </p:spTree>
    <p:extLst>
      <p:ext uri="{BB962C8B-B14F-4D97-AF65-F5344CB8AC3E}">
        <p14:creationId xmlns:p14="http://schemas.microsoft.com/office/powerpoint/2010/main" val="3286011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EDE6-D9B8-83D9-478E-FD62AF61D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074814-00FF-A461-8429-650077E5A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E325DF-F763-651C-FA19-E77878346C77}"/>
              </a:ext>
            </a:extLst>
          </p:cNvPr>
          <p:cNvSpPr>
            <a:spLocks noGrp="1"/>
          </p:cNvSpPr>
          <p:nvPr>
            <p:ph type="dt" sz="half" idx="10"/>
          </p:nvPr>
        </p:nvSpPr>
        <p:spPr/>
        <p:txBody>
          <a:bodyPr/>
          <a:lstStyle/>
          <a:p>
            <a:fld id="{073D55F9-11A3-4523-8F38-6BA37933791A}" type="datetime1">
              <a:rPr lang="en-US" smtClean="0"/>
              <a:t>3/19/2024</a:t>
            </a:fld>
            <a:endParaRPr lang="en-US"/>
          </a:p>
        </p:txBody>
      </p:sp>
      <p:sp>
        <p:nvSpPr>
          <p:cNvPr id="5" name="Footer Placeholder 4">
            <a:extLst>
              <a:ext uri="{FF2B5EF4-FFF2-40B4-BE49-F238E27FC236}">
                <a16:creationId xmlns:a16="http://schemas.microsoft.com/office/drawing/2014/main" id="{ECCE8519-4C3A-0F5A-904B-8900667137E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9A490F4-24A8-1719-C278-7C482E88249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89033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A310-B733-0C4B-8617-7D10478167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445B92-C80C-EE93-ACD1-923C92D63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052E1-E841-966C-5AB8-24282A78344E}"/>
              </a:ext>
            </a:extLst>
          </p:cNvPr>
          <p:cNvSpPr>
            <a:spLocks noGrp="1"/>
          </p:cNvSpPr>
          <p:nvPr>
            <p:ph type="dt" sz="half" idx="10"/>
          </p:nvPr>
        </p:nvSpPr>
        <p:spPr/>
        <p:txBody>
          <a:bodyPr/>
          <a:lstStyle/>
          <a:p>
            <a:fld id="{0B4E757A-3EC2-4683-9080-1A460C37C843}" type="datetime1">
              <a:rPr lang="en-US" smtClean="0"/>
              <a:t>3/19/2024</a:t>
            </a:fld>
            <a:endParaRPr lang="en-US"/>
          </a:p>
        </p:txBody>
      </p:sp>
      <p:sp>
        <p:nvSpPr>
          <p:cNvPr id="5" name="Footer Placeholder 4">
            <a:extLst>
              <a:ext uri="{FF2B5EF4-FFF2-40B4-BE49-F238E27FC236}">
                <a16:creationId xmlns:a16="http://schemas.microsoft.com/office/drawing/2014/main" id="{2BF11028-7A7E-946C-0D3C-3F07FC8246F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F3BCD44-2EB6-C695-BCFC-B8123BB1F2F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679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F3A94-834B-FC68-1742-2796255E3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638ADD-1DA5-8823-5280-C05EEA6094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C784E-0C70-9071-FA43-E866750845EB}"/>
              </a:ext>
            </a:extLst>
          </p:cNvPr>
          <p:cNvSpPr>
            <a:spLocks noGrp="1"/>
          </p:cNvSpPr>
          <p:nvPr>
            <p:ph type="dt" sz="half" idx="10"/>
          </p:nvPr>
        </p:nvSpPr>
        <p:spPr/>
        <p:txBody>
          <a:bodyPr/>
          <a:lstStyle/>
          <a:p>
            <a:fld id="{5CC8096C-64ED-4153-A483-5C02E44AD5C3}" type="datetime1">
              <a:rPr lang="en-US" smtClean="0"/>
              <a:t>3/19/2024</a:t>
            </a:fld>
            <a:endParaRPr lang="en-US" dirty="0"/>
          </a:p>
        </p:txBody>
      </p:sp>
      <p:sp>
        <p:nvSpPr>
          <p:cNvPr id="5" name="Footer Placeholder 4">
            <a:extLst>
              <a:ext uri="{FF2B5EF4-FFF2-40B4-BE49-F238E27FC236}">
                <a16:creationId xmlns:a16="http://schemas.microsoft.com/office/drawing/2014/main" id="{6610F9A3-1F17-88F9-5453-F21CD47877B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6BC02-2CE5-2FD4-6895-0CD041DFBE9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7412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8779-39E6-E52F-EB82-5852F7155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F99FA9-FA4F-2345-18AB-40297DA2BDC4}"/>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168B9D-02FE-C9FA-8CAA-A45C3811E1DB}"/>
              </a:ext>
            </a:extLst>
          </p:cNvPr>
          <p:cNvSpPr>
            <a:spLocks noGrp="1"/>
          </p:cNvSpPr>
          <p:nvPr>
            <p:ph type="dt" sz="half" idx="10"/>
          </p:nvPr>
        </p:nvSpPr>
        <p:spPr/>
        <p:txBody>
          <a:bodyPr/>
          <a:lstStyle/>
          <a:p>
            <a:fld id="{1CB9D56B-6EBE-4E5F-99D9-2A3DBDF37D0A}" type="datetime1">
              <a:rPr lang="en-US" smtClean="0"/>
              <a:t>3/19/2024</a:t>
            </a:fld>
            <a:endParaRPr lang="en-US"/>
          </a:p>
        </p:txBody>
      </p:sp>
      <p:sp>
        <p:nvSpPr>
          <p:cNvPr id="5" name="Footer Placeholder 4">
            <a:extLst>
              <a:ext uri="{FF2B5EF4-FFF2-40B4-BE49-F238E27FC236}">
                <a16:creationId xmlns:a16="http://schemas.microsoft.com/office/drawing/2014/main" id="{C4959AEF-7759-8D73-1CE8-4A9CA381C6E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B1814B6-188E-6F84-1543-243E6A19BC5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4413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A1B1-7380-4C7C-3E30-EC0707103C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1DC35-3772-DD33-7BF7-CB2DB2A1F2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DFB3F-1A8C-28F9-F955-43CB9FCAD5A2}"/>
              </a:ext>
            </a:extLst>
          </p:cNvPr>
          <p:cNvSpPr>
            <a:spLocks noGrp="1"/>
          </p:cNvSpPr>
          <p:nvPr>
            <p:ph type="dt" sz="half" idx="10"/>
          </p:nvPr>
        </p:nvSpPr>
        <p:spPr/>
        <p:txBody>
          <a:bodyPr/>
          <a:lstStyle/>
          <a:p>
            <a:fld id="{8C33F3CA-C7E3-432D-9282-18F13836509A}" type="datetime1">
              <a:rPr lang="en-US" smtClean="0"/>
              <a:t>3/19/2024</a:t>
            </a:fld>
            <a:endParaRPr lang="en-US" dirty="0"/>
          </a:p>
        </p:txBody>
      </p:sp>
      <p:sp>
        <p:nvSpPr>
          <p:cNvPr id="5" name="Footer Placeholder 4">
            <a:extLst>
              <a:ext uri="{FF2B5EF4-FFF2-40B4-BE49-F238E27FC236}">
                <a16:creationId xmlns:a16="http://schemas.microsoft.com/office/drawing/2014/main" id="{93C7CE66-7F92-7BF9-B5C7-2FE74B5C4B5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089D6EF-FB24-550E-16D8-59C7692E62F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2244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36AF-220E-51CB-5153-9DFFDBD15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B521A4-1B28-FD69-779B-1622D708C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A82514-59F9-6A89-8114-400602621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96AA7E-3EE0-62F9-5C06-4F4D989F7733}"/>
              </a:ext>
            </a:extLst>
          </p:cNvPr>
          <p:cNvSpPr>
            <a:spLocks noGrp="1"/>
          </p:cNvSpPr>
          <p:nvPr>
            <p:ph type="dt" sz="half" idx="10"/>
          </p:nvPr>
        </p:nvSpPr>
        <p:spPr/>
        <p:txBody>
          <a:bodyPr/>
          <a:lstStyle/>
          <a:p>
            <a:fld id="{75BE9C62-1337-40B8-BA50-E9F4861DB4BC}" type="datetime1">
              <a:rPr lang="en-US" smtClean="0"/>
              <a:t>3/19/2024</a:t>
            </a:fld>
            <a:endParaRPr lang="en-US"/>
          </a:p>
        </p:txBody>
      </p:sp>
      <p:sp>
        <p:nvSpPr>
          <p:cNvPr id="6" name="Footer Placeholder 5">
            <a:extLst>
              <a:ext uri="{FF2B5EF4-FFF2-40B4-BE49-F238E27FC236}">
                <a16:creationId xmlns:a16="http://schemas.microsoft.com/office/drawing/2014/main" id="{05F613CD-7209-ECB2-0722-370C2C5A0AF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7806702-5F0F-286E-9704-71C757320CF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24678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22B5-1BDA-91CF-8F48-AF291304B5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E4214E-FE5D-6C87-FCDA-D7047E9D4D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874809-1E0A-650F-754E-F4EE5CDE59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10F002-1A56-BE0C-23D4-FDE096C1CE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CAB338-CC9B-EF20-1B79-25F4EB33C1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8E40B2-9458-EBA3-9CE6-7427AA2F4499}"/>
              </a:ext>
            </a:extLst>
          </p:cNvPr>
          <p:cNvSpPr>
            <a:spLocks noGrp="1"/>
          </p:cNvSpPr>
          <p:nvPr>
            <p:ph type="dt" sz="half" idx="10"/>
          </p:nvPr>
        </p:nvSpPr>
        <p:spPr/>
        <p:txBody>
          <a:bodyPr/>
          <a:lstStyle/>
          <a:p>
            <a:fld id="{47C195EB-2DA3-4B24-8725-19BC22A7BE50}" type="datetime1">
              <a:rPr lang="en-US" smtClean="0"/>
              <a:t>3/19/2024</a:t>
            </a:fld>
            <a:endParaRPr lang="en-US"/>
          </a:p>
        </p:txBody>
      </p:sp>
      <p:sp>
        <p:nvSpPr>
          <p:cNvPr id="8" name="Footer Placeholder 7">
            <a:extLst>
              <a:ext uri="{FF2B5EF4-FFF2-40B4-BE49-F238E27FC236}">
                <a16:creationId xmlns:a16="http://schemas.microsoft.com/office/drawing/2014/main" id="{9B2FFD31-1045-A8DA-D187-421C4A93A61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A3818E8-4017-756C-E43A-31B620CF28D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5784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62C4-9DB3-119C-FE58-E510CB266D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4F2CFA-B5CD-42FF-04AC-33BFBB1DF334}"/>
              </a:ext>
            </a:extLst>
          </p:cNvPr>
          <p:cNvSpPr>
            <a:spLocks noGrp="1"/>
          </p:cNvSpPr>
          <p:nvPr>
            <p:ph type="dt" sz="half" idx="10"/>
          </p:nvPr>
        </p:nvSpPr>
        <p:spPr/>
        <p:txBody>
          <a:bodyPr/>
          <a:lstStyle/>
          <a:p>
            <a:fld id="{F4E237E6-0076-4915-A5A8-B7C11FA4F374}" type="datetime1">
              <a:rPr lang="en-US" smtClean="0"/>
              <a:t>3/19/2024</a:t>
            </a:fld>
            <a:endParaRPr lang="en-US"/>
          </a:p>
        </p:txBody>
      </p:sp>
      <p:sp>
        <p:nvSpPr>
          <p:cNvPr id="4" name="Footer Placeholder 3">
            <a:extLst>
              <a:ext uri="{FF2B5EF4-FFF2-40B4-BE49-F238E27FC236}">
                <a16:creationId xmlns:a16="http://schemas.microsoft.com/office/drawing/2014/main" id="{DA9D29BF-6213-D612-18A3-72A9F0E05EF3}"/>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7815A0F7-9A0A-6078-22BA-E7D22BC4CB0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7109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F63F66-379A-B557-540B-D8D0E88A4717}"/>
              </a:ext>
            </a:extLst>
          </p:cNvPr>
          <p:cNvSpPr>
            <a:spLocks noGrp="1"/>
          </p:cNvSpPr>
          <p:nvPr>
            <p:ph type="dt" sz="half" idx="10"/>
          </p:nvPr>
        </p:nvSpPr>
        <p:spPr/>
        <p:txBody>
          <a:bodyPr/>
          <a:lstStyle/>
          <a:p>
            <a:fld id="{3505F58F-C0B5-422A-8E5A-6B99E5D80F0A}" type="datetime1">
              <a:rPr lang="en-US" smtClean="0"/>
              <a:t>3/19/2024</a:t>
            </a:fld>
            <a:endParaRPr lang="en-US"/>
          </a:p>
        </p:txBody>
      </p:sp>
      <p:sp>
        <p:nvSpPr>
          <p:cNvPr id="3" name="Footer Placeholder 2">
            <a:extLst>
              <a:ext uri="{FF2B5EF4-FFF2-40B4-BE49-F238E27FC236}">
                <a16:creationId xmlns:a16="http://schemas.microsoft.com/office/drawing/2014/main" id="{0A02B228-E488-D618-151F-1A2B0B2000B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A280C63-62ED-36D8-4B6A-776CE30509C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8643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D076-0FD0-A90E-7E7B-9D46AA2320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E239B-F011-B99E-1812-D7BB0A9D5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672C18-E06C-50B7-D6EF-0AE8D5F6B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E2087-5BDA-BD79-9FEE-9DB7802C4DEA}"/>
              </a:ext>
            </a:extLst>
          </p:cNvPr>
          <p:cNvSpPr>
            <a:spLocks noGrp="1"/>
          </p:cNvSpPr>
          <p:nvPr>
            <p:ph type="dt" sz="half" idx="10"/>
          </p:nvPr>
        </p:nvSpPr>
        <p:spPr/>
        <p:txBody>
          <a:bodyPr/>
          <a:lstStyle/>
          <a:p>
            <a:fld id="{7565E655-9687-48DF-A33F-F8824CCCB5D1}" type="datetime1">
              <a:rPr lang="en-US" smtClean="0"/>
              <a:t>3/19/2024</a:t>
            </a:fld>
            <a:endParaRPr lang="en-US"/>
          </a:p>
        </p:txBody>
      </p:sp>
      <p:sp>
        <p:nvSpPr>
          <p:cNvPr id="6" name="Footer Placeholder 5">
            <a:extLst>
              <a:ext uri="{FF2B5EF4-FFF2-40B4-BE49-F238E27FC236}">
                <a16:creationId xmlns:a16="http://schemas.microsoft.com/office/drawing/2014/main" id="{19DA315A-64A6-0BB5-9C56-6630A5C7909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0B8B7E2-E540-CCA9-4487-629FE20DC0D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1501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13D8-94FF-B317-30EE-7AF5FAC67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F75B6-CE9D-5611-B9E7-F4B379754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D5D38B-FD70-02E1-919E-DFB4DECCE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B2CE3-873E-9E27-D4F7-97999E017DF9}"/>
              </a:ext>
            </a:extLst>
          </p:cNvPr>
          <p:cNvSpPr>
            <a:spLocks noGrp="1"/>
          </p:cNvSpPr>
          <p:nvPr>
            <p:ph type="dt" sz="half" idx="10"/>
          </p:nvPr>
        </p:nvSpPr>
        <p:spPr/>
        <p:txBody>
          <a:bodyPr/>
          <a:lstStyle/>
          <a:p>
            <a:fld id="{B97FD56A-AAB8-4544-A495-D0645413C9E3}" type="datetime1">
              <a:rPr lang="en-US" smtClean="0"/>
              <a:t>3/19/2024</a:t>
            </a:fld>
            <a:endParaRPr lang="en-US"/>
          </a:p>
        </p:txBody>
      </p:sp>
      <p:sp>
        <p:nvSpPr>
          <p:cNvPr id="6" name="Footer Placeholder 5">
            <a:extLst>
              <a:ext uri="{FF2B5EF4-FFF2-40B4-BE49-F238E27FC236}">
                <a16:creationId xmlns:a16="http://schemas.microsoft.com/office/drawing/2014/main" id="{4C7399F0-81B6-80EE-1296-B59B6407669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228F1F9-C001-26CA-ABBC-BE418379E8E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44440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5360C-7B9A-5CE5-35E0-021A2926B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56415FD-0C1D-C8D6-B2A9-2B46DCC47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A33D75-0260-8A7C-20E3-15955ECA6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3BAB95-8DA7-460B-B00A-7037C8394FB0}" type="datetime1">
              <a:rPr lang="en-US" smtClean="0"/>
              <a:pPr/>
              <a:t>3/19/2024</a:t>
            </a:fld>
            <a:endParaRPr lang="en-US" dirty="0"/>
          </a:p>
        </p:txBody>
      </p:sp>
      <p:sp>
        <p:nvSpPr>
          <p:cNvPr id="5" name="Footer Placeholder 4">
            <a:extLst>
              <a:ext uri="{FF2B5EF4-FFF2-40B4-BE49-F238E27FC236}">
                <a16:creationId xmlns:a16="http://schemas.microsoft.com/office/drawing/2014/main" id="{E12012A8-A39D-E0F0-6AEC-CE280E7B42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9B1C94D3-C478-4E6E-5DFB-0BF277A8D7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A71338-8BA2-4C79-A6C5-5A8E30081D0C}" type="slidenum">
              <a:rPr lang="en-US" smtClean="0"/>
              <a:pPr/>
              <a:t>‹#›</a:t>
            </a:fld>
            <a:endParaRPr lang="en-US" dirty="0"/>
          </a:p>
        </p:txBody>
      </p:sp>
      <p:pic>
        <p:nvPicPr>
          <p:cNvPr id="8" name="Picture 7" descr="A black and white circular object with lines and dots&#10;&#10;Description automatically generated">
            <a:extLst>
              <a:ext uri="{FF2B5EF4-FFF2-40B4-BE49-F238E27FC236}">
                <a16:creationId xmlns:a16="http://schemas.microsoft.com/office/drawing/2014/main" id="{1320DAA6-024F-7B88-42C7-81E0771D582C}"/>
              </a:ext>
            </a:extLst>
          </p:cNvPr>
          <p:cNvPicPr>
            <a:picLocks noChangeAspect="1"/>
          </p:cNvPicPr>
          <p:nvPr userDrawn="1"/>
        </p:nvPicPr>
        <p:blipFill>
          <a:blip r:embed="rId13">
            <a:alphaModFix amt="70000"/>
            <a:extLst>
              <a:ext uri="{28A0092B-C50C-407E-A947-70E740481C1C}">
                <a14:useLocalDpi xmlns:a14="http://schemas.microsoft.com/office/drawing/2010/main" val="0"/>
              </a:ext>
            </a:extLst>
          </a:blip>
          <a:stretch>
            <a:fillRect/>
          </a:stretch>
        </p:blipFill>
        <p:spPr>
          <a:xfrm>
            <a:off x="11353800" y="6028536"/>
            <a:ext cx="698600" cy="698686"/>
          </a:xfrm>
          <a:prstGeom prst="rect">
            <a:avLst/>
          </a:prstGeom>
        </p:spPr>
      </p:pic>
    </p:spTree>
    <p:extLst>
      <p:ext uri="{BB962C8B-B14F-4D97-AF65-F5344CB8AC3E}">
        <p14:creationId xmlns:p14="http://schemas.microsoft.com/office/powerpoint/2010/main" val="41166061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4.mp4"/><Relationship Id="rId7" Type="http://schemas.openxmlformats.org/officeDocument/2006/relationships/image" Target="../media/image1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5.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Stewart_platform" TargetMode="External"/><Relationship Id="rId13" Type="http://schemas.openxmlformats.org/officeDocument/2006/relationships/hyperlink" Target="https://matplotlib.org/" TargetMode="External"/><Relationship Id="rId18" Type="http://schemas.openxmlformats.org/officeDocument/2006/relationships/hyperlink" Target="https://github.com/TommasoVandermeer/Hospitalbot-Path-Planning/tree/humble" TargetMode="External"/><Relationship Id="rId3" Type="http://schemas.openxmlformats.org/officeDocument/2006/relationships/hyperlink" Target="https://www.nature.com/articles/nature14236" TargetMode="External"/><Relationship Id="rId7" Type="http://schemas.openxmlformats.org/officeDocument/2006/relationships/hyperlink" Target="http://incompleteideas.net/book/first/ebook/node66.html" TargetMode="External"/><Relationship Id="rId12" Type="http://schemas.openxmlformats.org/officeDocument/2006/relationships/hyperlink" Target="https://www.geeksforgeeks.org/angle-between-two-vectors-formula/" TargetMode="External"/><Relationship Id="rId17" Type="http://schemas.openxmlformats.org/officeDocument/2006/relationships/hyperlink" Target="https://github.com/daniel-s-ingram/stewart" TargetMode="External"/><Relationship Id="rId2" Type="http://schemas.openxmlformats.org/officeDocument/2006/relationships/hyperlink" Target="https://towardsdatascience.com/reinforcement-learning-101-e24b50e1d292" TargetMode="External"/><Relationship Id="rId16" Type="http://schemas.openxmlformats.org/officeDocument/2006/relationships/hyperlink" Target="https://gazebosim.org/home" TargetMode="External"/><Relationship Id="rId1" Type="http://schemas.openxmlformats.org/officeDocument/2006/relationships/slideLayout" Target="../slideLayouts/slideLayout2.xml"/><Relationship Id="rId6" Type="http://schemas.openxmlformats.org/officeDocument/2006/relationships/hyperlink" Target="https://medium.com/analytics-vidhya/coding-ppo-from-scratch-with-pytorch-part-1-4-613dfc1b14c8" TargetMode="External"/><Relationship Id="rId11" Type="http://schemas.openxmlformats.org/officeDocument/2006/relationships/hyperlink" Target="https://github.com/jfrabosi/SB3-PPO-Test" TargetMode="External"/><Relationship Id="rId5" Type="http://schemas.openxmlformats.org/officeDocument/2006/relationships/hyperlink" Target="https://jerrickliu.com/2020-07-13-FourthPost/" TargetMode="External"/><Relationship Id="rId15" Type="http://schemas.openxmlformats.org/officeDocument/2006/relationships/hyperlink" Target="https://mujoco.org/" TargetMode="External"/><Relationship Id="rId10" Type="http://schemas.openxmlformats.org/officeDocument/2006/relationships/hyperlink" Target="https://gymnasium.farama.org/index.html" TargetMode="External"/><Relationship Id="rId19" Type="http://schemas.openxmlformats.org/officeDocument/2006/relationships/hyperlink" Target="https://alexlenail.me/NN-SVG/index.html" TargetMode="External"/><Relationship Id="rId4" Type="http://schemas.openxmlformats.org/officeDocument/2006/relationships/hyperlink" Target="https://spinningup.openai.com/en/latest/" TargetMode="External"/><Relationship Id="rId9" Type="http://schemas.openxmlformats.org/officeDocument/2006/relationships/hyperlink" Target="https://stable-baselines3.readthedocs.io/en/master/" TargetMode="External"/><Relationship Id="rId14" Type="http://schemas.openxmlformats.org/officeDocument/2006/relationships/hyperlink" Target="https://www.gymlibrary.dev/content/environment_creation/"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A615-CC6C-2BC6-EC91-93117AF5A82C}"/>
              </a:ext>
            </a:extLst>
          </p:cNvPr>
          <p:cNvSpPr>
            <a:spLocks noGrp="1"/>
          </p:cNvSpPr>
          <p:nvPr>
            <p:ph type="ctrTitle"/>
          </p:nvPr>
        </p:nvSpPr>
        <p:spPr>
          <a:xfrm>
            <a:off x="453142" y="725467"/>
            <a:ext cx="5414255" cy="2784496"/>
          </a:xfrm>
        </p:spPr>
        <p:txBody>
          <a:bodyPr>
            <a:normAutofit fontScale="90000"/>
          </a:bodyPr>
          <a:lstStyle/>
          <a:p>
            <a:pPr algn="l"/>
            <a:r>
              <a:rPr lang="en-US" dirty="0">
                <a:solidFill>
                  <a:schemeClr val="tx2">
                    <a:alpha val="80000"/>
                  </a:schemeClr>
                </a:solidFill>
              </a:rPr>
              <a:t>Deep RL for</a:t>
            </a:r>
            <a:br>
              <a:rPr lang="en-US" dirty="0">
                <a:solidFill>
                  <a:schemeClr val="tx2">
                    <a:alpha val="80000"/>
                  </a:schemeClr>
                </a:solidFill>
              </a:rPr>
            </a:br>
            <a:r>
              <a:rPr lang="en-US" dirty="0">
                <a:solidFill>
                  <a:schemeClr val="tx2">
                    <a:alpha val="80000"/>
                  </a:schemeClr>
                </a:solidFill>
              </a:rPr>
              <a:t>Serial Stewart Platform Control</a:t>
            </a:r>
          </a:p>
        </p:txBody>
      </p:sp>
      <p:sp>
        <p:nvSpPr>
          <p:cNvPr id="3" name="Subtitle 2">
            <a:extLst>
              <a:ext uri="{FF2B5EF4-FFF2-40B4-BE49-F238E27FC236}">
                <a16:creationId xmlns:a16="http://schemas.microsoft.com/office/drawing/2014/main" id="{FAF28243-359B-5790-9AC0-F14773634E44}"/>
              </a:ext>
            </a:extLst>
          </p:cNvPr>
          <p:cNvSpPr>
            <a:spLocks noGrp="1"/>
          </p:cNvSpPr>
          <p:nvPr>
            <p:ph type="subTitle" idx="1"/>
          </p:nvPr>
        </p:nvSpPr>
        <p:spPr>
          <a:xfrm>
            <a:off x="453142" y="3602038"/>
            <a:ext cx="5414255" cy="2058866"/>
          </a:xfrm>
        </p:spPr>
        <p:txBody>
          <a:bodyPr>
            <a:normAutofit/>
          </a:bodyPr>
          <a:lstStyle/>
          <a:p>
            <a:pPr algn="l"/>
            <a:r>
              <a:rPr lang="en-US" dirty="0">
                <a:solidFill>
                  <a:schemeClr val="tx2">
                    <a:alpha val="80000"/>
                  </a:schemeClr>
                </a:solidFill>
                <a:latin typeface="Futura PT Demi" panose="020B0702020204020303" pitchFamily="34" charset="0"/>
              </a:rPr>
              <a:t>Jakob Frabosilio</a:t>
            </a:r>
          </a:p>
          <a:p>
            <a:pPr algn="l"/>
            <a:r>
              <a:rPr lang="en-US" dirty="0">
                <a:solidFill>
                  <a:schemeClr val="tx2">
                    <a:alpha val="80000"/>
                  </a:schemeClr>
                </a:solidFill>
                <a:latin typeface="Futura PT Demi" panose="020B0702020204020303" pitchFamily="34" charset="0"/>
              </a:rPr>
              <a:t>M.S. Mechanical Engineering</a:t>
            </a:r>
          </a:p>
          <a:p>
            <a:pPr algn="l"/>
            <a:r>
              <a:rPr lang="en-US" dirty="0">
                <a:solidFill>
                  <a:schemeClr val="tx2">
                    <a:alpha val="80000"/>
                  </a:schemeClr>
                </a:solidFill>
                <a:latin typeface="Futura PT Demi" panose="020B0702020204020303" pitchFamily="34" charset="0"/>
              </a:rPr>
              <a:t>CSC 580: Intelligent Agents</a:t>
            </a:r>
            <a:br>
              <a:rPr lang="en-US" dirty="0">
                <a:solidFill>
                  <a:schemeClr val="tx2">
                    <a:alpha val="80000"/>
                  </a:schemeClr>
                </a:solidFill>
                <a:latin typeface="Futura PT Demi" panose="020B0702020204020303" pitchFamily="34" charset="0"/>
              </a:rPr>
            </a:br>
            <a:endParaRPr lang="en-US" dirty="0">
              <a:solidFill>
                <a:schemeClr val="tx2">
                  <a:alpha val="80000"/>
                </a:schemeClr>
              </a:solidFill>
              <a:latin typeface="Futura PT Demi" panose="020B0702020204020303" pitchFamily="34" charset="0"/>
            </a:endParaRPr>
          </a:p>
        </p:txBody>
      </p:sp>
      <p:pic>
        <p:nvPicPr>
          <p:cNvPr id="4" name="2024-03-19 10-24-21 (online-video-cutter.com)">
            <a:hlinkClick r:id="" action="ppaction://media"/>
            <a:extLst>
              <a:ext uri="{FF2B5EF4-FFF2-40B4-BE49-F238E27FC236}">
                <a16:creationId xmlns:a16="http://schemas.microsoft.com/office/drawing/2014/main" id="{9E8770E3-98D4-804C-528E-73D8EE0C92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34774" y="955812"/>
            <a:ext cx="6192861" cy="4705092"/>
          </a:xfrm>
          <a:prstGeom prst="rect">
            <a:avLst/>
          </a:prstGeom>
        </p:spPr>
      </p:pic>
    </p:spTree>
    <p:extLst>
      <p:ext uri="{BB962C8B-B14F-4D97-AF65-F5344CB8AC3E}">
        <p14:creationId xmlns:p14="http://schemas.microsoft.com/office/powerpoint/2010/main" val="31312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Simulation Environment</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Functions:</a:t>
            </a:r>
          </a:p>
          <a:p>
            <a:pPr>
              <a:spcBef>
                <a:spcPts val="0"/>
              </a:spcBef>
            </a:pPr>
            <a:r>
              <a:rPr lang="en-US" dirty="0"/>
              <a:t>step(): applies actions to SSP, returns observation and reward</a:t>
            </a:r>
          </a:p>
          <a:p>
            <a:pPr>
              <a:spcBef>
                <a:spcPts val="0"/>
              </a:spcBef>
            </a:pPr>
            <a:r>
              <a:rPr lang="en-US" dirty="0"/>
              <a:t>reset(): resets environment, initializes SSP and desired vectors</a:t>
            </a:r>
          </a:p>
          <a:p>
            <a:pPr>
              <a:spcBef>
                <a:spcPts val="0"/>
              </a:spcBef>
            </a:pPr>
            <a:r>
              <a:rPr lang="en-US" dirty="0"/>
              <a:t>render(): visualizes environment in Matplotlib</a:t>
            </a:r>
          </a:p>
        </p:txBody>
      </p:sp>
    </p:spTree>
    <p:extLst>
      <p:ext uri="{BB962C8B-B14F-4D97-AF65-F5344CB8AC3E}">
        <p14:creationId xmlns:p14="http://schemas.microsoft.com/office/powerpoint/2010/main" val="425512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C08B-346A-ED81-B7BF-F520B155A3A0}"/>
              </a:ext>
            </a:extLst>
          </p:cNvPr>
          <p:cNvSpPr>
            <a:spLocks noGrp="1"/>
          </p:cNvSpPr>
          <p:nvPr>
            <p:ph type="title"/>
          </p:nvPr>
        </p:nvSpPr>
        <p:spPr/>
        <p:txBody>
          <a:bodyPr/>
          <a:lstStyle/>
          <a:p>
            <a:r>
              <a:rPr lang="en-US" dirty="0"/>
              <a:t>Neural Network Architecture</a:t>
            </a:r>
          </a:p>
        </p:txBody>
      </p:sp>
      <p:sp>
        <p:nvSpPr>
          <p:cNvPr id="3" name="Text Placeholder 2">
            <a:extLst>
              <a:ext uri="{FF2B5EF4-FFF2-40B4-BE49-F238E27FC236}">
                <a16:creationId xmlns:a16="http://schemas.microsoft.com/office/drawing/2014/main" id="{805C408B-3BF2-A944-0953-EAC6B941DC57}"/>
              </a:ext>
            </a:extLst>
          </p:cNvPr>
          <p:cNvSpPr>
            <a:spLocks noGrp="1"/>
          </p:cNvSpPr>
          <p:nvPr>
            <p:ph type="body" idx="1"/>
          </p:nvPr>
        </p:nvSpPr>
        <p:spPr/>
        <p:txBody>
          <a:bodyPr>
            <a:normAutofit/>
          </a:bodyPr>
          <a:lstStyle/>
          <a:p>
            <a:r>
              <a:rPr lang="en-US" sz="2800" dirty="0"/>
              <a:t>Actor (n=1)</a:t>
            </a:r>
          </a:p>
        </p:txBody>
      </p:sp>
      <p:sp>
        <p:nvSpPr>
          <p:cNvPr id="5" name="Text Placeholder 4">
            <a:extLst>
              <a:ext uri="{FF2B5EF4-FFF2-40B4-BE49-F238E27FC236}">
                <a16:creationId xmlns:a16="http://schemas.microsoft.com/office/drawing/2014/main" id="{9BDF5D7B-C7CF-9EEF-15CC-528D08E64C51}"/>
              </a:ext>
            </a:extLst>
          </p:cNvPr>
          <p:cNvSpPr>
            <a:spLocks noGrp="1"/>
          </p:cNvSpPr>
          <p:nvPr>
            <p:ph type="body" sz="quarter" idx="3"/>
          </p:nvPr>
        </p:nvSpPr>
        <p:spPr/>
        <p:txBody>
          <a:bodyPr>
            <a:normAutofit/>
          </a:bodyPr>
          <a:lstStyle/>
          <a:p>
            <a:r>
              <a:rPr lang="en-US" sz="2800" dirty="0"/>
              <a:t>Critic (n=1)</a:t>
            </a:r>
          </a:p>
        </p:txBody>
      </p:sp>
      <p:sp>
        <p:nvSpPr>
          <p:cNvPr id="11" name="TextBox 10">
            <a:extLst>
              <a:ext uri="{FF2B5EF4-FFF2-40B4-BE49-F238E27FC236}">
                <a16:creationId xmlns:a16="http://schemas.microsoft.com/office/drawing/2014/main" id="{B15BE272-62AB-2901-7A38-BEB7986CFF03}"/>
              </a:ext>
            </a:extLst>
          </p:cNvPr>
          <p:cNvSpPr txBox="1"/>
          <p:nvPr/>
        </p:nvSpPr>
        <p:spPr>
          <a:xfrm>
            <a:off x="9306942" y="6410245"/>
            <a:ext cx="2048446" cy="369332"/>
          </a:xfrm>
          <a:prstGeom prst="rect">
            <a:avLst/>
          </a:prstGeom>
          <a:noFill/>
        </p:spPr>
        <p:txBody>
          <a:bodyPr wrap="none" rtlCol="0">
            <a:spAutoFit/>
          </a:bodyPr>
          <a:lstStyle/>
          <a:p>
            <a:pPr algn="r"/>
            <a:r>
              <a:rPr lang="en-US" dirty="0"/>
              <a:t>Image source: [23]</a:t>
            </a:r>
          </a:p>
        </p:txBody>
      </p:sp>
      <p:pic>
        <p:nvPicPr>
          <p:cNvPr id="14" name="Picture 13" descr="A black and white pattern&#10;&#10;Description automatically generated">
            <a:extLst>
              <a:ext uri="{FF2B5EF4-FFF2-40B4-BE49-F238E27FC236}">
                <a16:creationId xmlns:a16="http://schemas.microsoft.com/office/drawing/2014/main" id="{AB789C2B-067D-BC86-33ED-461EA5692B79}"/>
              </a:ext>
            </a:extLst>
          </p:cNvPr>
          <p:cNvPicPr>
            <a:picLocks noChangeAspect="1"/>
          </p:cNvPicPr>
          <p:nvPr/>
        </p:nvPicPr>
        <p:blipFill>
          <a:blip r:embed="rId3"/>
          <a:stretch>
            <a:fillRect/>
          </a:stretch>
        </p:blipFill>
        <p:spPr>
          <a:xfrm>
            <a:off x="836612" y="2505075"/>
            <a:ext cx="3253474" cy="3868552"/>
          </a:xfrm>
          <a:prstGeom prst="rect">
            <a:avLst/>
          </a:prstGeom>
        </p:spPr>
      </p:pic>
      <p:pic>
        <p:nvPicPr>
          <p:cNvPr id="15" name="Picture 14" descr="A black and white grid with white dots&#10;&#10;Description automatically generated">
            <a:extLst>
              <a:ext uri="{FF2B5EF4-FFF2-40B4-BE49-F238E27FC236}">
                <a16:creationId xmlns:a16="http://schemas.microsoft.com/office/drawing/2014/main" id="{FA2E1DBB-EB02-61AB-2260-EB9C7A917CC4}"/>
              </a:ext>
            </a:extLst>
          </p:cNvPr>
          <p:cNvPicPr>
            <a:picLocks noChangeAspect="1"/>
          </p:cNvPicPr>
          <p:nvPr/>
        </p:nvPicPr>
        <p:blipFill rotWithShape="1">
          <a:blip r:embed="rId4"/>
          <a:srcRect r="3073"/>
          <a:stretch/>
        </p:blipFill>
        <p:spPr bwMode="auto">
          <a:xfrm>
            <a:off x="6211799" y="2477120"/>
            <a:ext cx="3185512" cy="39244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0447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Neural Network Architecture</a:t>
            </a:r>
          </a:p>
        </p:txBody>
      </p:sp>
      <p:pic>
        <p:nvPicPr>
          <p:cNvPr id="5" name="Picture 4">
            <a:extLst>
              <a:ext uri="{FF2B5EF4-FFF2-40B4-BE49-F238E27FC236}">
                <a16:creationId xmlns:a16="http://schemas.microsoft.com/office/drawing/2014/main" id="{05E67270-AEE6-12F0-CF39-D8788638DE1E}"/>
              </a:ext>
            </a:extLst>
          </p:cNvPr>
          <p:cNvPicPr>
            <a:picLocks noChangeAspect="1"/>
          </p:cNvPicPr>
          <p:nvPr/>
        </p:nvPicPr>
        <p:blipFill>
          <a:blip r:embed="rId3"/>
          <a:stretch>
            <a:fillRect/>
          </a:stretch>
        </p:blipFill>
        <p:spPr>
          <a:xfrm>
            <a:off x="1487355" y="2633009"/>
            <a:ext cx="4752975" cy="2619375"/>
          </a:xfrm>
          <a:prstGeom prst="rect">
            <a:avLst/>
          </a:prstGeom>
        </p:spPr>
      </p:pic>
      <p:pic>
        <p:nvPicPr>
          <p:cNvPr id="7" name="Picture 6">
            <a:extLst>
              <a:ext uri="{FF2B5EF4-FFF2-40B4-BE49-F238E27FC236}">
                <a16:creationId xmlns:a16="http://schemas.microsoft.com/office/drawing/2014/main" id="{AA6312D8-95B2-B95A-0DA2-2DCBB3DA2D4A}"/>
              </a:ext>
            </a:extLst>
          </p:cNvPr>
          <p:cNvPicPr>
            <a:picLocks noChangeAspect="1"/>
          </p:cNvPicPr>
          <p:nvPr/>
        </p:nvPicPr>
        <p:blipFill>
          <a:blip r:embed="rId4"/>
          <a:stretch>
            <a:fillRect/>
          </a:stretch>
        </p:blipFill>
        <p:spPr>
          <a:xfrm>
            <a:off x="6966375" y="2633008"/>
            <a:ext cx="3438525" cy="2619375"/>
          </a:xfrm>
          <a:prstGeom prst="rect">
            <a:avLst/>
          </a:prstGeom>
        </p:spPr>
      </p:pic>
    </p:spTree>
    <p:extLst>
      <p:ext uri="{BB962C8B-B14F-4D97-AF65-F5344CB8AC3E}">
        <p14:creationId xmlns:p14="http://schemas.microsoft.com/office/powerpoint/2010/main" val="2678777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Training Results</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Can you tell which is which?</a:t>
            </a:r>
          </a:p>
        </p:txBody>
      </p:sp>
      <p:sp>
        <p:nvSpPr>
          <p:cNvPr id="5" name="Content Placeholder 2">
            <a:extLst>
              <a:ext uri="{FF2B5EF4-FFF2-40B4-BE49-F238E27FC236}">
                <a16:creationId xmlns:a16="http://schemas.microsoft.com/office/drawing/2014/main" id="{141A5782-937B-5B4F-8682-92FFF452D6E9}"/>
              </a:ext>
            </a:extLst>
          </p:cNvPr>
          <p:cNvSpPr txBox="1">
            <a:spLocks/>
          </p:cNvSpPr>
          <p:nvPr/>
        </p:nvSpPr>
        <p:spPr>
          <a:xfrm>
            <a:off x="838200" y="1825624"/>
            <a:ext cx="10515600"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r>
              <a:rPr lang="en-US" dirty="0"/>
              <a:t>        1,000,000 timesteps                              100,000 timesteps</a:t>
            </a:r>
          </a:p>
        </p:txBody>
      </p:sp>
      <p:pic>
        <p:nvPicPr>
          <p:cNvPr id="6" name="2024-03-19 08-36-36 (online-video-cutter.com)">
            <a:hlinkClick r:id="" action="ppaction://media"/>
            <a:extLst>
              <a:ext uri="{FF2B5EF4-FFF2-40B4-BE49-F238E27FC236}">
                <a16:creationId xmlns:a16="http://schemas.microsoft.com/office/drawing/2014/main" id="{3B240A9A-8DF2-A67C-4028-306DF2B151F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44766" y="2572338"/>
            <a:ext cx="4486589" cy="3604625"/>
          </a:xfrm>
          <a:prstGeom prst="rect">
            <a:avLst/>
          </a:prstGeom>
        </p:spPr>
      </p:pic>
      <p:pic>
        <p:nvPicPr>
          <p:cNvPr id="4" name="2024-03-19 08-31-04 (online-video-cutter.com)">
            <a:hlinkClick r:id="" action="ppaction://media"/>
            <a:extLst>
              <a:ext uri="{FF2B5EF4-FFF2-40B4-BE49-F238E27FC236}">
                <a16:creationId xmlns:a16="http://schemas.microsoft.com/office/drawing/2014/main" id="{AF1EB348-36F7-60F2-B92F-2CFA539E7C4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08826" y="2626983"/>
            <a:ext cx="4492532" cy="3549980"/>
          </a:xfrm>
          <a:prstGeom prst="rect">
            <a:avLst/>
          </a:prstGeom>
        </p:spPr>
      </p:pic>
    </p:spTree>
    <p:extLst>
      <p:ext uri="{BB962C8B-B14F-4D97-AF65-F5344CB8AC3E}">
        <p14:creationId xmlns:p14="http://schemas.microsoft.com/office/powerpoint/2010/main" val="194163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42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mute="1">
                <p:cTn id="21" repeatCount="indefinite"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C08B-346A-ED81-B7BF-F520B155A3A0}"/>
              </a:ext>
            </a:extLst>
          </p:cNvPr>
          <p:cNvSpPr>
            <a:spLocks noGrp="1"/>
          </p:cNvSpPr>
          <p:nvPr>
            <p:ph type="title"/>
          </p:nvPr>
        </p:nvSpPr>
        <p:spPr/>
        <p:txBody>
          <a:bodyPr/>
          <a:lstStyle/>
          <a:p>
            <a:r>
              <a:rPr lang="en-US" dirty="0"/>
              <a:t>Training Results</a:t>
            </a:r>
          </a:p>
        </p:txBody>
      </p:sp>
      <p:sp>
        <p:nvSpPr>
          <p:cNvPr id="3" name="Text Placeholder 2">
            <a:extLst>
              <a:ext uri="{FF2B5EF4-FFF2-40B4-BE49-F238E27FC236}">
                <a16:creationId xmlns:a16="http://schemas.microsoft.com/office/drawing/2014/main" id="{805C408B-3BF2-A944-0953-EAC6B941DC57}"/>
              </a:ext>
            </a:extLst>
          </p:cNvPr>
          <p:cNvSpPr>
            <a:spLocks noGrp="1"/>
          </p:cNvSpPr>
          <p:nvPr>
            <p:ph type="body" idx="1"/>
          </p:nvPr>
        </p:nvSpPr>
        <p:spPr/>
        <p:txBody>
          <a:bodyPr>
            <a:normAutofit/>
          </a:bodyPr>
          <a:lstStyle/>
          <a:p>
            <a:r>
              <a:rPr lang="en-US" sz="2800" dirty="0"/>
              <a:t>LunarLander-v2</a:t>
            </a:r>
          </a:p>
        </p:txBody>
      </p:sp>
      <p:sp>
        <p:nvSpPr>
          <p:cNvPr id="5" name="Text Placeholder 4">
            <a:extLst>
              <a:ext uri="{FF2B5EF4-FFF2-40B4-BE49-F238E27FC236}">
                <a16:creationId xmlns:a16="http://schemas.microsoft.com/office/drawing/2014/main" id="{9BDF5D7B-C7CF-9EEF-15CC-528D08E64C51}"/>
              </a:ext>
            </a:extLst>
          </p:cNvPr>
          <p:cNvSpPr>
            <a:spLocks noGrp="1"/>
          </p:cNvSpPr>
          <p:nvPr>
            <p:ph type="body" sz="quarter" idx="3"/>
          </p:nvPr>
        </p:nvSpPr>
        <p:spPr/>
        <p:txBody>
          <a:bodyPr>
            <a:normAutofit/>
          </a:bodyPr>
          <a:lstStyle/>
          <a:p>
            <a:r>
              <a:rPr lang="en-US" sz="2800" dirty="0"/>
              <a:t>SerialStewartPlatform-v0</a:t>
            </a:r>
          </a:p>
        </p:txBody>
      </p:sp>
      <p:pic>
        <p:nvPicPr>
          <p:cNvPr id="4" name="Picture 3" descr="A graph with numbers and points&#10;&#10;Description automatically generated">
            <a:extLst>
              <a:ext uri="{FF2B5EF4-FFF2-40B4-BE49-F238E27FC236}">
                <a16:creationId xmlns:a16="http://schemas.microsoft.com/office/drawing/2014/main" id="{F9B87452-AC14-0701-85E2-A16E36F8CC5A}"/>
              </a:ext>
            </a:extLst>
          </p:cNvPr>
          <p:cNvPicPr>
            <a:picLocks noChangeAspect="1"/>
          </p:cNvPicPr>
          <p:nvPr/>
        </p:nvPicPr>
        <p:blipFill>
          <a:blip r:embed="rId3"/>
          <a:stretch>
            <a:fillRect/>
          </a:stretch>
        </p:blipFill>
        <p:spPr>
          <a:xfrm>
            <a:off x="839788" y="2631440"/>
            <a:ext cx="4610808" cy="3778805"/>
          </a:xfrm>
          <a:prstGeom prst="rect">
            <a:avLst/>
          </a:prstGeom>
        </p:spPr>
      </p:pic>
      <p:pic>
        <p:nvPicPr>
          <p:cNvPr id="6" name="Picture 5" descr="A graph of a number of points&#10;&#10;Description automatically generated with medium confidence">
            <a:extLst>
              <a:ext uri="{FF2B5EF4-FFF2-40B4-BE49-F238E27FC236}">
                <a16:creationId xmlns:a16="http://schemas.microsoft.com/office/drawing/2014/main" id="{AFD5C925-6D6C-E41B-5B5F-324253D50DD1}"/>
              </a:ext>
            </a:extLst>
          </p:cNvPr>
          <p:cNvPicPr>
            <a:picLocks noChangeAspect="1"/>
          </p:cNvPicPr>
          <p:nvPr/>
        </p:nvPicPr>
        <p:blipFill>
          <a:blip r:embed="rId4"/>
          <a:stretch>
            <a:fillRect/>
          </a:stretch>
        </p:blipFill>
        <p:spPr>
          <a:xfrm>
            <a:off x="6320477" y="2619084"/>
            <a:ext cx="4059195" cy="3777584"/>
          </a:xfrm>
          <a:prstGeom prst="rect">
            <a:avLst/>
          </a:prstGeom>
        </p:spPr>
      </p:pic>
    </p:spTree>
    <p:extLst>
      <p:ext uri="{BB962C8B-B14F-4D97-AF65-F5344CB8AC3E}">
        <p14:creationId xmlns:p14="http://schemas.microsoft.com/office/powerpoint/2010/main" val="324058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C08B-346A-ED81-B7BF-F520B155A3A0}"/>
              </a:ext>
            </a:extLst>
          </p:cNvPr>
          <p:cNvSpPr>
            <a:spLocks noGrp="1"/>
          </p:cNvSpPr>
          <p:nvPr>
            <p:ph type="title"/>
          </p:nvPr>
        </p:nvSpPr>
        <p:spPr/>
        <p:txBody>
          <a:bodyPr/>
          <a:lstStyle/>
          <a:p>
            <a:r>
              <a:rPr lang="en-US" dirty="0"/>
              <a:t>Training Results</a:t>
            </a:r>
          </a:p>
        </p:txBody>
      </p:sp>
      <p:sp>
        <p:nvSpPr>
          <p:cNvPr id="3" name="Text Placeholder 2">
            <a:extLst>
              <a:ext uri="{FF2B5EF4-FFF2-40B4-BE49-F238E27FC236}">
                <a16:creationId xmlns:a16="http://schemas.microsoft.com/office/drawing/2014/main" id="{805C408B-3BF2-A944-0953-EAC6B941DC57}"/>
              </a:ext>
            </a:extLst>
          </p:cNvPr>
          <p:cNvSpPr>
            <a:spLocks noGrp="1"/>
          </p:cNvSpPr>
          <p:nvPr>
            <p:ph type="body" idx="1"/>
          </p:nvPr>
        </p:nvSpPr>
        <p:spPr>
          <a:xfrm>
            <a:off x="839788" y="1681163"/>
            <a:ext cx="5256212" cy="823912"/>
          </a:xfrm>
        </p:spPr>
        <p:txBody>
          <a:bodyPr>
            <a:normAutofit/>
          </a:bodyPr>
          <a:lstStyle/>
          <a:p>
            <a:r>
              <a:rPr lang="en-US" sz="2800" dirty="0"/>
              <a:t>Initial model (no interactions)</a:t>
            </a:r>
          </a:p>
        </p:txBody>
      </p:sp>
      <p:sp>
        <p:nvSpPr>
          <p:cNvPr id="5" name="Text Placeholder 4">
            <a:extLst>
              <a:ext uri="{FF2B5EF4-FFF2-40B4-BE49-F238E27FC236}">
                <a16:creationId xmlns:a16="http://schemas.microsoft.com/office/drawing/2014/main" id="{9BDF5D7B-C7CF-9EEF-15CC-528D08E64C51}"/>
              </a:ext>
            </a:extLst>
          </p:cNvPr>
          <p:cNvSpPr>
            <a:spLocks noGrp="1"/>
          </p:cNvSpPr>
          <p:nvPr>
            <p:ph type="body" sz="quarter" idx="3"/>
          </p:nvPr>
        </p:nvSpPr>
        <p:spPr>
          <a:xfrm>
            <a:off x="6172199" y="1681163"/>
            <a:ext cx="5931243" cy="823912"/>
          </a:xfrm>
        </p:spPr>
        <p:txBody>
          <a:bodyPr>
            <a:normAutofit/>
          </a:bodyPr>
          <a:lstStyle/>
          <a:p>
            <a:r>
              <a:rPr lang="en-US" sz="2800" dirty="0"/>
              <a:t>Second model (2-way interactions)</a:t>
            </a:r>
          </a:p>
        </p:txBody>
      </p:sp>
      <p:pic>
        <p:nvPicPr>
          <p:cNvPr id="7" name="Picture 6">
            <a:extLst>
              <a:ext uri="{FF2B5EF4-FFF2-40B4-BE49-F238E27FC236}">
                <a16:creationId xmlns:a16="http://schemas.microsoft.com/office/drawing/2014/main" id="{DA8263F1-5693-97D3-26D6-28A1F64CC910}"/>
              </a:ext>
            </a:extLst>
          </p:cNvPr>
          <p:cNvPicPr>
            <a:picLocks noChangeAspect="1"/>
          </p:cNvPicPr>
          <p:nvPr/>
        </p:nvPicPr>
        <p:blipFill>
          <a:blip r:embed="rId3"/>
          <a:stretch>
            <a:fillRect/>
          </a:stretch>
        </p:blipFill>
        <p:spPr>
          <a:xfrm>
            <a:off x="838200" y="2659198"/>
            <a:ext cx="4740236" cy="99142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54D4D9B-74D9-F715-D9AB-0FB0B1D715AE}"/>
              </a:ext>
            </a:extLst>
          </p:cNvPr>
          <p:cNvPicPr>
            <a:picLocks noChangeAspect="1"/>
          </p:cNvPicPr>
          <p:nvPr/>
        </p:nvPicPr>
        <p:blipFill>
          <a:blip r:embed="rId4"/>
          <a:stretch>
            <a:fillRect/>
          </a:stretch>
        </p:blipFill>
        <p:spPr>
          <a:xfrm>
            <a:off x="838200" y="4001294"/>
            <a:ext cx="4759415" cy="142885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6ECE551-9787-1173-7BB5-C9433B2029E8}"/>
              </a:ext>
            </a:extLst>
          </p:cNvPr>
          <p:cNvPicPr>
            <a:picLocks noChangeAspect="1"/>
          </p:cNvPicPr>
          <p:nvPr/>
        </p:nvPicPr>
        <p:blipFill>
          <a:blip r:embed="rId5"/>
          <a:stretch>
            <a:fillRect/>
          </a:stretch>
        </p:blipFill>
        <p:spPr>
          <a:xfrm>
            <a:off x="6172199" y="2746669"/>
            <a:ext cx="5657281" cy="2509249"/>
          </a:xfrm>
          <a:prstGeom prst="rect">
            <a:avLst/>
          </a:prstGeom>
        </p:spPr>
      </p:pic>
      <p:pic>
        <p:nvPicPr>
          <p:cNvPr id="10" name="Picture 9">
            <a:extLst>
              <a:ext uri="{FF2B5EF4-FFF2-40B4-BE49-F238E27FC236}">
                <a16:creationId xmlns:a16="http://schemas.microsoft.com/office/drawing/2014/main" id="{4C928140-312A-2387-B846-646B348C85AB}"/>
              </a:ext>
            </a:extLst>
          </p:cNvPr>
          <p:cNvPicPr>
            <a:picLocks noChangeAspect="1"/>
          </p:cNvPicPr>
          <p:nvPr/>
        </p:nvPicPr>
        <p:blipFill>
          <a:blip r:embed="rId6"/>
          <a:stretch>
            <a:fillRect/>
          </a:stretch>
        </p:blipFill>
        <p:spPr>
          <a:xfrm>
            <a:off x="7595366" y="302195"/>
            <a:ext cx="2810946" cy="1549118"/>
          </a:xfrm>
          <a:prstGeom prst="rect">
            <a:avLst/>
          </a:prstGeom>
        </p:spPr>
      </p:pic>
    </p:spTree>
    <p:extLst>
      <p:ext uri="{BB962C8B-B14F-4D97-AF65-F5344CB8AC3E}">
        <p14:creationId xmlns:p14="http://schemas.microsoft.com/office/powerpoint/2010/main" val="32064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Training Results</a:t>
            </a:r>
          </a:p>
        </p:txBody>
      </p:sp>
      <p:pic>
        <p:nvPicPr>
          <p:cNvPr id="14" name="Picture 13" descr="A graph with a line going up&#10;&#10;Description automatically generated">
            <a:extLst>
              <a:ext uri="{FF2B5EF4-FFF2-40B4-BE49-F238E27FC236}">
                <a16:creationId xmlns:a16="http://schemas.microsoft.com/office/drawing/2014/main" id="{BE3A8DC5-92BE-BBEE-C0C0-7E2C6C7DABDB}"/>
              </a:ext>
            </a:extLst>
          </p:cNvPr>
          <p:cNvPicPr>
            <a:picLocks noChangeAspect="1"/>
          </p:cNvPicPr>
          <p:nvPr/>
        </p:nvPicPr>
        <p:blipFill rotWithShape="1">
          <a:blip r:embed="rId3"/>
          <a:srcRect b="1011"/>
          <a:stretch/>
        </p:blipFill>
        <p:spPr bwMode="auto">
          <a:xfrm>
            <a:off x="638967" y="1682515"/>
            <a:ext cx="2813211" cy="2341246"/>
          </a:xfrm>
          <a:prstGeom prst="rect">
            <a:avLst/>
          </a:prstGeom>
          <a:ln>
            <a:noFill/>
          </a:ln>
          <a:extLst>
            <a:ext uri="{53640926-AAD7-44D8-BBD7-CCE9431645EC}">
              <a14:shadowObscured xmlns:a14="http://schemas.microsoft.com/office/drawing/2010/main"/>
            </a:ext>
          </a:extLst>
        </p:spPr>
      </p:pic>
      <p:pic>
        <p:nvPicPr>
          <p:cNvPr id="15" name="Picture 14" descr="A graph with a line going up&#10;&#10;Description automatically generated">
            <a:extLst>
              <a:ext uri="{FF2B5EF4-FFF2-40B4-BE49-F238E27FC236}">
                <a16:creationId xmlns:a16="http://schemas.microsoft.com/office/drawing/2014/main" id="{103A6F7A-CED1-3887-6FA6-6FF981D8A405}"/>
              </a:ext>
            </a:extLst>
          </p:cNvPr>
          <p:cNvPicPr>
            <a:picLocks noChangeAspect="1"/>
          </p:cNvPicPr>
          <p:nvPr/>
        </p:nvPicPr>
        <p:blipFill>
          <a:blip r:embed="rId4"/>
          <a:stretch>
            <a:fillRect/>
          </a:stretch>
        </p:blipFill>
        <p:spPr>
          <a:xfrm>
            <a:off x="4112834" y="1682515"/>
            <a:ext cx="2824480" cy="2341245"/>
          </a:xfrm>
          <a:prstGeom prst="rect">
            <a:avLst/>
          </a:prstGeom>
        </p:spPr>
      </p:pic>
      <p:pic>
        <p:nvPicPr>
          <p:cNvPr id="16" name="Picture 15" descr="A graph with a line&#10;&#10;Description automatically generated">
            <a:extLst>
              <a:ext uri="{FF2B5EF4-FFF2-40B4-BE49-F238E27FC236}">
                <a16:creationId xmlns:a16="http://schemas.microsoft.com/office/drawing/2014/main" id="{771107EF-61C1-3580-A6C2-82CA9C551070}"/>
              </a:ext>
            </a:extLst>
          </p:cNvPr>
          <p:cNvPicPr>
            <a:picLocks noChangeAspect="1"/>
          </p:cNvPicPr>
          <p:nvPr/>
        </p:nvPicPr>
        <p:blipFill rotWithShape="1">
          <a:blip r:embed="rId5"/>
          <a:srcRect b="1521"/>
          <a:stretch/>
        </p:blipFill>
        <p:spPr bwMode="auto">
          <a:xfrm>
            <a:off x="7600296" y="1679340"/>
            <a:ext cx="2831465" cy="2344420"/>
          </a:xfrm>
          <a:prstGeom prst="rect">
            <a:avLst/>
          </a:prstGeom>
          <a:ln>
            <a:noFill/>
          </a:ln>
          <a:extLst>
            <a:ext uri="{53640926-AAD7-44D8-BBD7-CCE9431645EC}">
              <a14:shadowObscured xmlns:a14="http://schemas.microsoft.com/office/drawing/2010/main"/>
            </a:ext>
          </a:extLst>
        </p:spPr>
      </p:pic>
      <p:pic>
        <p:nvPicPr>
          <p:cNvPr id="17" name="Picture 16" descr="A graph with a line going up&#10;&#10;Description automatically generated">
            <a:extLst>
              <a:ext uri="{FF2B5EF4-FFF2-40B4-BE49-F238E27FC236}">
                <a16:creationId xmlns:a16="http://schemas.microsoft.com/office/drawing/2014/main" id="{50A37ED2-FDA2-CC87-BF7F-C1D11CCC46B1}"/>
              </a:ext>
            </a:extLst>
          </p:cNvPr>
          <p:cNvPicPr>
            <a:picLocks noChangeAspect="1"/>
          </p:cNvPicPr>
          <p:nvPr/>
        </p:nvPicPr>
        <p:blipFill>
          <a:blip r:embed="rId6"/>
          <a:stretch>
            <a:fillRect/>
          </a:stretch>
        </p:blipFill>
        <p:spPr>
          <a:xfrm>
            <a:off x="2408538" y="4308747"/>
            <a:ext cx="2829560" cy="2367280"/>
          </a:xfrm>
          <a:prstGeom prst="rect">
            <a:avLst/>
          </a:prstGeom>
        </p:spPr>
      </p:pic>
      <p:pic>
        <p:nvPicPr>
          <p:cNvPr id="18" name="Picture 17" descr="A graph of a number of points&#10;&#10;Description automatically generated with medium confidence">
            <a:extLst>
              <a:ext uri="{FF2B5EF4-FFF2-40B4-BE49-F238E27FC236}">
                <a16:creationId xmlns:a16="http://schemas.microsoft.com/office/drawing/2014/main" id="{7A090C86-F7E3-EC18-641F-AE1AD19207F9}"/>
              </a:ext>
            </a:extLst>
          </p:cNvPr>
          <p:cNvPicPr>
            <a:picLocks noChangeAspect="1"/>
          </p:cNvPicPr>
          <p:nvPr/>
        </p:nvPicPr>
        <p:blipFill>
          <a:blip r:embed="rId7"/>
          <a:stretch>
            <a:fillRect/>
          </a:stretch>
        </p:blipFill>
        <p:spPr>
          <a:xfrm>
            <a:off x="5976692" y="4305572"/>
            <a:ext cx="3410907" cy="2257103"/>
          </a:xfrm>
          <a:prstGeom prst="rect">
            <a:avLst/>
          </a:prstGeom>
        </p:spPr>
      </p:pic>
    </p:spTree>
    <p:extLst>
      <p:ext uri="{BB962C8B-B14F-4D97-AF65-F5344CB8AC3E}">
        <p14:creationId xmlns:p14="http://schemas.microsoft.com/office/powerpoint/2010/main" val="14853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Training Results</a:t>
            </a:r>
          </a:p>
        </p:txBody>
      </p:sp>
      <p:pic>
        <p:nvPicPr>
          <p:cNvPr id="3" name="Picture 2" descr="A table with numbers and a number of numbers&#10;&#10;Description automatically generated with medium confidence">
            <a:extLst>
              <a:ext uri="{FF2B5EF4-FFF2-40B4-BE49-F238E27FC236}">
                <a16:creationId xmlns:a16="http://schemas.microsoft.com/office/drawing/2014/main" id="{EE9F53C8-B7EE-55EC-EF64-2DEBEB8EDF68}"/>
              </a:ext>
            </a:extLst>
          </p:cNvPr>
          <p:cNvPicPr>
            <a:picLocks noChangeAspect="1"/>
          </p:cNvPicPr>
          <p:nvPr/>
        </p:nvPicPr>
        <p:blipFill>
          <a:blip r:embed="rId3"/>
          <a:stretch>
            <a:fillRect/>
          </a:stretch>
        </p:blipFill>
        <p:spPr>
          <a:xfrm>
            <a:off x="5537587" y="1771276"/>
            <a:ext cx="4902309" cy="4521316"/>
          </a:xfrm>
          <a:prstGeom prst="rect">
            <a:avLst/>
          </a:prstGeom>
        </p:spPr>
      </p:pic>
      <p:pic>
        <p:nvPicPr>
          <p:cNvPr id="4" name="Picture 3" descr="A graph with a line going up&#10;&#10;Description automatically generated">
            <a:extLst>
              <a:ext uri="{FF2B5EF4-FFF2-40B4-BE49-F238E27FC236}">
                <a16:creationId xmlns:a16="http://schemas.microsoft.com/office/drawing/2014/main" id="{9FB8091C-82EE-E5B8-D7BE-F7BE14E72730}"/>
              </a:ext>
            </a:extLst>
          </p:cNvPr>
          <p:cNvPicPr>
            <a:picLocks noChangeAspect="1"/>
          </p:cNvPicPr>
          <p:nvPr/>
        </p:nvPicPr>
        <p:blipFill rotWithShape="1">
          <a:blip r:embed="rId4"/>
          <a:srcRect b="1011"/>
          <a:stretch/>
        </p:blipFill>
        <p:spPr bwMode="auto">
          <a:xfrm>
            <a:off x="1323022" y="1690688"/>
            <a:ext cx="2813211" cy="2341246"/>
          </a:xfrm>
          <a:prstGeom prst="rect">
            <a:avLst/>
          </a:prstGeom>
          <a:ln>
            <a:noFill/>
          </a:ln>
          <a:extLst>
            <a:ext uri="{53640926-AAD7-44D8-BBD7-CCE9431645EC}">
              <a14:shadowObscured xmlns:a14="http://schemas.microsoft.com/office/drawing/2010/main"/>
            </a:ext>
          </a:extLst>
        </p:spPr>
      </p:pic>
      <p:pic>
        <p:nvPicPr>
          <p:cNvPr id="5" name="Picture 4" descr="A graph of a number of points&#10;&#10;Description automatically generated with medium confidence">
            <a:extLst>
              <a:ext uri="{FF2B5EF4-FFF2-40B4-BE49-F238E27FC236}">
                <a16:creationId xmlns:a16="http://schemas.microsoft.com/office/drawing/2014/main" id="{5AEE68DB-EA21-5029-D186-5B2D73B1D486}"/>
              </a:ext>
            </a:extLst>
          </p:cNvPr>
          <p:cNvPicPr>
            <a:picLocks noChangeAspect="1"/>
          </p:cNvPicPr>
          <p:nvPr/>
        </p:nvPicPr>
        <p:blipFill>
          <a:blip r:embed="rId5"/>
          <a:stretch>
            <a:fillRect/>
          </a:stretch>
        </p:blipFill>
        <p:spPr>
          <a:xfrm>
            <a:off x="1390731" y="4172949"/>
            <a:ext cx="3505844" cy="2319926"/>
          </a:xfrm>
          <a:prstGeom prst="rect">
            <a:avLst/>
          </a:prstGeom>
        </p:spPr>
      </p:pic>
    </p:spTree>
    <p:extLst>
      <p:ext uri="{BB962C8B-B14F-4D97-AF65-F5344CB8AC3E}">
        <p14:creationId xmlns:p14="http://schemas.microsoft.com/office/powerpoint/2010/main" val="3604292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Training Results</a:t>
            </a:r>
          </a:p>
        </p:txBody>
      </p:sp>
      <p:sp>
        <p:nvSpPr>
          <p:cNvPr id="8" name="Content Placeholder 2">
            <a:extLst>
              <a:ext uri="{FF2B5EF4-FFF2-40B4-BE49-F238E27FC236}">
                <a16:creationId xmlns:a16="http://schemas.microsoft.com/office/drawing/2014/main" id="{A54A9C85-DFB6-8B40-A19A-C5004AF83F1B}"/>
              </a:ext>
            </a:extLst>
          </p:cNvPr>
          <p:cNvSpPr txBox="1">
            <a:spLocks/>
          </p:cNvSpPr>
          <p:nvPr/>
        </p:nvSpPr>
        <p:spPr>
          <a:xfrm>
            <a:off x="838200" y="1825624"/>
            <a:ext cx="10515600"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endParaRPr lang="en-US" dirty="0"/>
          </a:p>
          <a:p>
            <a:pPr marL="0" indent="0">
              <a:spcBef>
                <a:spcPts val="0"/>
              </a:spcBef>
              <a:buFont typeface="Arial" panose="020B0604020202020204" pitchFamily="34" charset="0"/>
              <a:buNone/>
            </a:pPr>
            <a:r>
              <a:rPr lang="en-US" dirty="0"/>
              <a:t>          Optimized, 2 million                      Unoptimized, 30 million</a:t>
            </a:r>
          </a:p>
        </p:txBody>
      </p:sp>
      <p:pic>
        <p:nvPicPr>
          <p:cNvPr id="6" name="2024-03-19 10-24-21 (online-video-cutter.com)">
            <a:hlinkClick r:id="" action="ppaction://media"/>
            <a:extLst>
              <a:ext uri="{FF2B5EF4-FFF2-40B4-BE49-F238E27FC236}">
                <a16:creationId xmlns:a16="http://schemas.microsoft.com/office/drawing/2014/main" id="{D2AA4FB6-AD3F-DCA7-6921-717440C0A74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76822" y="2753030"/>
            <a:ext cx="4235406" cy="3217895"/>
          </a:xfrm>
          <a:prstGeom prst="rect">
            <a:avLst/>
          </a:prstGeom>
        </p:spPr>
      </p:pic>
      <p:sp>
        <p:nvSpPr>
          <p:cNvPr id="9" name="Content Placeholder 2">
            <a:extLst>
              <a:ext uri="{FF2B5EF4-FFF2-40B4-BE49-F238E27FC236}">
                <a16:creationId xmlns:a16="http://schemas.microsoft.com/office/drawing/2014/main" id="{73B69479-3837-2411-56A6-F21947E956C9}"/>
              </a:ext>
            </a:extLst>
          </p:cNvPr>
          <p:cNvSpPr>
            <a:spLocks noGrp="1"/>
          </p:cNvSpPr>
          <p:nvPr>
            <p:ph idx="1"/>
          </p:nvPr>
        </p:nvSpPr>
        <p:spPr>
          <a:xfrm>
            <a:off x="838200" y="1825625"/>
            <a:ext cx="10515600" cy="4351338"/>
          </a:xfrm>
        </p:spPr>
        <p:txBody>
          <a:bodyPr>
            <a:normAutofit/>
          </a:bodyPr>
          <a:lstStyle/>
          <a:p>
            <a:pPr marL="0" indent="0">
              <a:spcBef>
                <a:spcPts val="0"/>
              </a:spcBef>
              <a:buNone/>
            </a:pPr>
            <a:r>
              <a:rPr lang="en-US" dirty="0"/>
              <a:t>Does the optimization make a difference?</a:t>
            </a:r>
          </a:p>
        </p:txBody>
      </p:sp>
      <p:pic>
        <p:nvPicPr>
          <p:cNvPr id="11" name="2024-03-19 10-33-12 (online-video-cutter.com)">
            <a:hlinkClick r:id="" action="ppaction://media"/>
            <a:extLst>
              <a:ext uri="{FF2B5EF4-FFF2-40B4-BE49-F238E27FC236}">
                <a16:creationId xmlns:a16="http://schemas.microsoft.com/office/drawing/2014/main" id="{CB0FB9F6-3BF1-032B-FF5A-6D811C31267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29489" y="2623451"/>
            <a:ext cx="4509705" cy="3477052"/>
          </a:xfrm>
          <a:prstGeom prst="rect">
            <a:avLst/>
          </a:prstGeom>
        </p:spPr>
      </p:pic>
    </p:spTree>
    <p:extLst>
      <p:ext uri="{BB962C8B-B14F-4D97-AF65-F5344CB8AC3E}">
        <p14:creationId xmlns:p14="http://schemas.microsoft.com/office/powerpoint/2010/main" val="9494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284"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8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repeatCount="indefinite"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Future work:</a:t>
            </a:r>
          </a:p>
          <a:p>
            <a:pPr>
              <a:spcBef>
                <a:spcPts val="0"/>
              </a:spcBef>
            </a:pPr>
            <a:r>
              <a:rPr lang="en-US" dirty="0"/>
              <a:t>Simulate in physics engine like MuJoCo, Drake, Gazebo</a:t>
            </a:r>
          </a:p>
          <a:p>
            <a:pPr>
              <a:spcBef>
                <a:spcPts val="0"/>
              </a:spcBef>
            </a:pPr>
            <a:r>
              <a:rPr lang="en-US" dirty="0"/>
              <a:t>Design and build small, modular Stewart platform</a:t>
            </a:r>
          </a:p>
          <a:p>
            <a:pPr>
              <a:spcBef>
                <a:spcPts val="0"/>
              </a:spcBef>
            </a:pPr>
            <a:r>
              <a:rPr lang="en-US" dirty="0"/>
              <a:t>Train physical SSP in real-time (supplemented by simulation data)</a:t>
            </a:r>
          </a:p>
          <a:p>
            <a:pPr>
              <a:spcBef>
                <a:spcPts val="0"/>
              </a:spcBef>
            </a:pPr>
            <a:r>
              <a:rPr lang="en-US" dirty="0"/>
              <a:t>Use SSP as 6DOF positioner for Master’s thesis testing</a:t>
            </a:r>
          </a:p>
        </p:txBody>
      </p:sp>
    </p:spTree>
    <p:extLst>
      <p:ext uri="{BB962C8B-B14F-4D97-AF65-F5344CB8AC3E}">
        <p14:creationId xmlns:p14="http://schemas.microsoft.com/office/powerpoint/2010/main" val="389711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6549-A07A-E44F-C366-03821F32D851}"/>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FAD51BEF-9C9E-E9F8-6E23-A2978A1001BA}"/>
              </a:ext>
            </a:extLst>
          </p:cNvPr>
          <p:cNvSpPr>
            <a:spLocks noGrp="1"/>
          </p:cNvSpPr>
          <p:nvPr>
            <p:ph idx="1"/>
          </p:nvPr>
        </p:nvSpPr>
        <p:spPr/>
        <p:txBody>
          <a:bodyPr>
            <a:normAutofit fontScale="70000" lnSpcReduction="20000"/>
          </a:bodyPr>
          <a:lstStyle/>
          <a:p>
            <a:pPr marL="0" indent="0">
              <a:buNone/>
            </a:pPr>
            <a:r>
              <a:rPr lang="en-US" dirty="0"/>
              <a:t>Introduction</a:t>
            </a:r>
          </a:p>
          <a:p>
            <a:pPr marL="0" indent="0">
              <a:buNone/>
            </a:pPr>
            <a:r>
              <a:rPr lang="en-US" dirty="0"/>
              <a:t>Deep Reinforcement Learning (Deep RL)</a:t>
            </a:r>
          </a:p>
          <a:p>
            <a:pPr marL="0" indent="0">
              <a:buNone/>
            </a:pPr>
            <a:r>
              <a:rPr lang="en-US" dirty="0"/>
              <a:t>Stewart Platforms</a:t>
            </a:r>
          </a:p>
          <a:p>
            <a:pPr marL="0" indent="0">
              <a:buNone/>
            </a:pPr>
            <a:r>
              <a:rPr lang="en-US" dirty="0"/>
              <a:t>Simulation Environment</a:t>
            </a:r>
          </a:p>
          <a:p>
            <a:pPr marL="0" indent="0">
              <a:buNone/>
            </a:pPr>
            <a:r>
              <a:rPr lang="en-US" dirty="0"/>
              <a:t>Neural Network Architecture</a:t>
            </a:r>
          </a:p>
          <a:p>
            <a:pPr marL="0" indent="0">
              <a:buNone/>
            </a:pPr>
            <a:r>
              <a:rPr lang="en-US" dirty="0"/>
              <a:t>Training Results</a:t>
            </a:r>
          </a:p>
          <a:p>
            <a:pPr marL="0" indent="0">
              <a:buNone/>
            </a:pPr>
            <a:r>
              <a:rPr lang="en-US" dirty="0"/>
              <a:t>Conclusion</a:t>
            </a:r>
          </a:p>
          <a:p>
            <a:pPr marL="0" indent="0">
              <a:buNone/>
            </a:pPr>
            <a:r>
              <a:rPr lang="en-US" dirty="0"/>
              <a:t>References</a:t>
            </a:r>
          </a:p>
        </p:txBody>
      </p:sp>
    </p:spTree>
    <p:extLst>
      <p:ext uri="{BB962C8B-B14F-4D97-AF65-F5344CB8AC3E}">
        <p14:creationId xmlns:p14="http://schemas.microsoft.com/office/powerpoint/2010/main" val="47939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Wrote and simulated my own deep RL environment</a:t>
            </a:r>
          </a:p>
          <a:p>
            <a:pPr marL="0" indent="0">
              <a:spcBef>
                <a:spcPts val="0"/>
              </a:spcBef>
              <a:buNone/>
            </a:pPr>
            <a:r>
              <a:rPr lang="en-US" dirty="0"/>
              <a:t>Understood basics of how deep RL and PPO work</a:t>
            </a:r>
          </a:p>
          <a:p>
            <a:pPr marL="0" indent="0">
              <a:spcBef>
                <a:spcPts val="0"/>
              </a:spcBef>
              <a:buNone/>
            </a:pPr>
            <a:r>
              <a:rPr lang="en-US" dirty="0"/>
              <a:t>Applied design-of-experiment skills to practical project</a:t>
            </a:r>
          </a:p>
          <a:p>
            <a:pPr marL="0" indent="0">
              <a:spcBef>
                <a:spcPts val="0"/>
              </a:spcBef>
              <a:buNone/>
            </a:pPr>
            <a:r>
              <a:rPr lang="en-US" dirty="0"/>
              <a:t>Coded a large, non-RTOS project for the first time</a:t>
            </a:r>
          </a:p>
          <a:p>
            <a:pPr marL="0" indent="0">
              <a:spcBef>
                <a:spcPts val="0"/>
              </a:spcBef>
              <a:buNone/>
            </a:pPr>
            <a:r>
              <a:rPr lang="en-US" dirty="0"/>
              <a:t>Learned importance of a good reward function</a:t>
            </a:r>
          </a:p>
          <a:p>
            <a:pPr marL="0" indent="0">
              <a:spcBef>
                <a:spcPts val="0"/>
              </a:spcBef>
              <a:buNone/>
            </a:pPr>
            <a:r>
              <a:rPr lang="en-US" dirty="0"/>
              <a:t>Had fun!</a:t>
            </a:r>
          </a:p>
        </p:txBody>
      </p:sp>
    </p:spTree>
    <p:extLst>
      <p:ext uri="{BB962C8B-B14F-4D97-AF65-F5344CB8AC3E}">
        <p14:creationId xmlns:p14="http://schemas.microsoft.com/office/powerpoint/2010/main" val="251402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fontScale="40000" lnSpcReduction="20000"/>
          </a:bodyPr>
          <a:lstStyle/>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S. Bhatt, “Reinforcement Learning 101,” </a:t>
            </a:r>
            <a:r>
              <a:rPr lang="en-US" sz="1800" i="1" dirty="0">
                <a:effectLst/>
                <a:ea typeface="SimSun" panose="02010600030101010101" pitchFamily="2" charset="-122"/>
                <a:cs typeface="Times New Roman" panose="02020603050405020304" pitchFamily="18" charset="0"/>
              </a:rPr>
              <a:t>Medium</a:t>
            </a:r>
            <a:r>
              <a:rPr lang="en-US" sz="1800" dirty="0">
                <a:effectLst/>
                <a:ea typeface="SimSun" panose="02010600030101010101" pitchFamily="2" charset="-122"/>
                <a:cs typeface="Times New Roman" panose="02020603050405020304" pitchFamily="18" charset="0"/>
              </a:rPr>
              <a:t>, Mar 19, 2018. [Online]. Available: </a:t>
            </a:r>
            <a:r>
              <a:rPr lang="en-US" sz="1800" u="sng" dirty="0">
                <a:solidFill>
                  <a:srgbClr val="0000FF"/>
                </a:solidFill>
                <a:effectLst/>
                <a:ea typeface="SimSun" panose="02010600030101010101" pitchFamily="2" charset="-122"/>
                <a:cs typeface="Times New Roman" panose="02020603050405020304" pitchFamily="18" charset="0"/>
                <a:hlinkClick r:id="rId2"/>
              </a:rPr>
              <a:t>https://towardsdatascience.com/reinforcement-learning-101-e24b50e1d292</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W. </a:t>
            </a:r>
            <a:r>
              <a:rPr lang="en-US" sz="1800" dirty="0" err="1">
                <a:effectLst/>
                <a:ea typeface="SimSun" panose="02010600030101010101" pitchFamily="2" charset="-122"/>
                <a:cs typeface="Times New Roman" panose="02020603050405020304" pitchFamily="18" charset="0"/>
              </a:rPr>
              <a:t>Ertel</a:t>
            </a:r>
            <a:r>
              <a:rPr lang="en-US" sz="1800" dirty="0">
                <a:effectLst/>
                <a:ea typeface="SimSun" panose="02010600030101010101" pitchFamily="2" charset="-122"/>
                <a:cs typeface="Times New Roman" panose="02020603050405020304" pitchFamily="18" charset="0"/>
              </a:rPr>
              <a:t>, </a:t>
            </a:r>
            <a:r>
              <a:rPr lang="en-US" sz="1800" i="1" dirty="0">
                <a:effectLst/>
                <a:ea typeface="SimSun" panose="02010600030101010101" pitchFamily="2" charset="-122"/>
                <a:cs typeface="Times New Roman" panose="02020603050405020304" pitchFamily="18" charset="0"/>
              </a:rPr>
              <a:t>Introduction to Artificial Intelligence</a:t>
            </a:r>
            <a:r>
              <a:rPr lang="en-US" sz="1800" dirty="0">
                <a:effectLst/>
                <a:ea typeface="SimSun" panose="02010600030101010101" pitchFamily="2" charset="-122"/>
                <a:cs typeface="Times New Roman" panose="02020603050405020304" pitchFamily="18" charset="0"/>
              </a:rPr>
              <a:t>, 2nd ed. Cham, Switzerland: Springer Nature, 2017, </a:t>
            </a:r>
            <a:r>
              <a:rPr lang="en-US" sz="1800" dirty="0" err="1">
                <a:effectLst/>
                <a:ea typeface="SimSun" panose="02010600030101010101" pitchFamily="2" charset="-122"/>
                <a:cs typeface="Times New Roman" panose="02020603050405020304" pitchFamily="18" charset="0"/>
              </a:rPr>
              <a:t>doi</a:t>
            </a:r>
            <a:r>
              <a:rPr lang="en-US" sz="1800" dirty="0">
                <a:effectLst/>
                <a:ea typeface="SimSun" panose="02010600030101010101" pitchFamily="2" charset="-122"/>
                <a:cs typeface="Times New Roman" panose="02020603050405020304" pitchFamily="18" charset="0"/>
              </a:rPr>
              <a:t>: 10.1007/978-3-319-58487-4.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V. </a:t>
            </a:r>
            <a:r>
              <a:rPr lang="en-US" sz="1800" dirty="0" err="1">
                <a:effectLst/>
                <a:ea typeface="SimSun" panose="02010600030101010101" pitchFamily="2" charset="-122"/>
                <a:cs typeface="Times New Roman" panose="02020603050405020304" pitchFamily="18" charset="0"/>
              </a:rPr>
              <a:t>Mnih</a:t>
            </a:r>
            <a:r>
              <a:rPr lang="en-US" sz="1800" dirty="0">
                <a:effectLst/>
                <a:ea typeface="SimSun" panose="02010600030101010101" pitchFamily="2" charset="-122"/>
                <a:cs typeface="Times New Roman" panose="02020603050405020304" pitchFamily="18" charset="0"/>
              </a:rPr>
              <a:t>, K. </a:t>
            </a:r>
            <a:r>
              <a:rPr lang="en-AU" sz="1800" dirty="0" err="1">
                <a:effectLst/>
                <a:ea typeface="SimSun" panose="02010600030101010101" pitchFamily="2" charset="-122"/>
                <a:cs typeface="Times New Roman" panose="02020603050405020304" pitchFamily="18" charset="0"/>
              </a:rPr>
              <a:t>Kavukcuoglu</a:t>
            </a:r>
            <a:r>
              <a:rPr lang="en-AU" sz="1800" dirty="0">
                <a:effectLst/>
                <a:ea typeface="SimSun" panose="02010600030101010101" pitchFamily="2" charset="-122"/>
                <a:cs typeface="Times New Roman" panose="02020603050405020304" pitchFamily="18" charset="0"/>
              </a:rPr>
              <a:t>, D. Silver, </a:t>
            </a:r>
            <a:r>
              <a:rPr lang="en-AU" sz="1800" i="1" dirty="0">
                <a:effectLst/>
                <a:ea typeface="SimSun" panose="02010600030101010101" pitchFamily="2" charset="-122"/>
                <a:cs typeface="Times New Roman" panose="02020603050405020304" pitchFamily="18" charset="0"/>
              </a:rPr>
              <a:t>et al,</a:t>
            </a:r>
            <a:r>
              <a:rPr lang="en-AU" sz="1800" dirty="0">
                <a:effectLst/>
                <a:ea typeface="SimSun" panose="02010600030101010101" pitchFamily="2" charset="-122"/>
                <a:cs typeface="Times New Roman" panose="02020603050405020304" pitchFamily="18" charset="0"/>
              </a:rPr>
              <a:t> “Human-level control through deep reinforcement learning,” </a:t>
            </a:r>
            <a:r>
              <a:rPr lang="en-AU" sz="1800" i="1" dirty="0">
                <a:effectLst/>
                <a:ea typeface="SimSun" panose="02010600030101010101" pitchFamily="2" charset="-122"/>
                <a:cs typeface="Times New Roman" panose="02020603050405020304" pitchFamily="18" charset="0"/>
              </a:rPr>
              <a:t>Nature</a:t>
            </a:r>
            <a:r>
              <a:rPr lang="en-AU" sz="1800" dirty="0">
                <a:effectLst/>
                <a:ea typeface="SimSun" panose="02010600030101010101" pitchFamily="2" charset="-122"/>
                <a:cs typeface="Times New Roman" panose="02020603050405020304" pitchFamily="18" charset="0"/>
              </a:rPr>
              <a:t>, no. 518, pp. 529-533, Feb 25, 2015. [Online]. Available: </a:t>
            </a:r>
            <a:r>
              <a:rPr lang="en-AU" sz="1800" u="sng" dirty="0">
                <a:solidFill>
                  <a:srgbClr val="0000FF"/>
                </a:solidFill>
                <a:effectLst/>
                <a:ea typeface="SimSun" panose="02010600030101010101" pitchFamily="2" charset="-122"/>
                <a:cs typeface="Times New Roman" panose="02020603050405020304" pitchFamily="18" charset="0"/>
                <a:hlinkClick r:id="rId3"/>
              </a:rPr>
              <a:t>https://www.nature.com/articles/nature14236</a:t>
            </a:r>
            <a:r>
              <a:rPr lang="en-AU" sz="1800" dirty="0">
                <a:effectLst/>
                <a:ea typeface="SimSun" panose="02010600030101010101" pitchFamily="2" charset="-122"/>
                <a:cs typeface="Times New Roman" panose="02020603050405020304" pitchFamily="18" charset="0"/>
              </a:rPr>
              <a:t>. Accessed: Mar 19, 2024.</a:t>
            </a:r>
            <a:endParaRPr lang="en-US" sz="1800" dirty="0">
              <a:effectLst/>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OpenAI, </a:t>
            </a:r>
            <a:r>
              <a:rPr lang="en-US" sz="1800" i="1" dirty="0">
                <a:effectLst/>
                <a:ea typeface="SimSun" panose="02010600030101010101" pitchFamily="2" charset="-122"/>
                <a:cs typeface="Times New Roman" panose="02020603050405020304" pitchFamily="18" charset="0"/>
              </a:rPr>
              <a:t>Spinning Up</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4"/>
              </a:rPr>
              <a:t>https://spinningup.openai.com/en/latest/</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J. Liu, “DQN vs PPO. Discussion with my mentors,” </a:t>
            </a:r>
            <a:r>
              <a:rPr lang="en-US" sz="1800" i="1" dirty="0">
                <a:effectLst/>
                <a:ea typeface="SimSun" panose="02010600030101010101" pitchFamily="2" charset="-122"/>
                <a:cs typeface="Times New Roman" panose="02020603050405020304" pitchFamily="18" charset="0"/>
              </a:rPr>
              <a:t>jerrickliu.com</a:t>
            </a:r>
            <a:r>
              <a:rPr lang="en-US" sz="1800" dirty="0">
                <a:effectLst/>
                <a:ea typeface="SimSun" panose="02010600030101010101" pitchFamily="2" charset="-122"/>
                <a:cs typeface="Times New Roman" panose="02020603050405020304" pitchFamily="18" charset="0"/>
              </a:rPr>
              <a:t>, May 3, 2021. [Online]. Available: </a:t>
            </a:r>
            <a:r>
              <a:rPr lang="en-US" sz="1800" u="sng" dirty="0">
                <a:solidFill>
                  <a:srgbClr val="0000FF"/>
                </a:solidFill>
                <a:effectLst/>
                <a:ea typeface="SimSun" panose="02010600030101010101" pitchFamily="2" charset="-122"/>
                <a:cs typeface="Times New Roman" panose="02020603050405020304" pitchFamily="18" charset="0"/>
                <a:hlinkClick r:id="rId5"/>
              </a:rPr>
              <a:t>https://jerrickliu.com/2020-07-13-FourthPost/</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E. Yu, “Coding PPO from Scratch with PyTorch (Part 1/4),” </a:t>
            </a:r>
            <a:r>
              <a:rPr lang="en-US" sz="1800" i="1" dirty="0">
                <a:effectLst/>
                <a:ea typeface="SimSun" panose="02010600030101010101" pitchFamily="2" charset="-122"/>
                <a:cs typeface="Times New Roman" panose="02020603050405020304" pitchFamily="18" charset="0"/>
              </a:rPr>
              <a:t>Medium</a:t>
            </a:r>
            <a:r>
              <a:rPr lang="en-US" sz="1800" dirty="0">
                <a:effectLst/>
                <a:ea typeface="SimSun" panose="02010600030101010101" pitchFamily="2" charset="-122"/>
                <a:cs typeface="Times New Roman" panose="02020603050405020304" pitchFamily="18" charset="0"/>
              </a:rPr>
              <a:t>, Sep 17, 2020. [Online]. Available: </a:t>
            </a:r>
            <a:r>
              <a:rPr lang="en-US" sz="1800" u="sng" dirty="0">
                <a:solidFill>
                  <a:srgbClr val="0000FF"/>
                </a:solidFill>
                <a:effectLst/>
                <a:ea typeface="SimSun" panose="02010600030101010101" pitchFamily="2" charset="-122"/>
                <a:cs typeface="Times New Roman" panose="02020603050405020304" pitchFamily="18" charset="0"/>
                <a:hlinkClick r:id="rId6"/>
              </a:rPr>
              <a:t>https://medium.com/analytics-vidhya/coding-ppo-from-scratch-with-pytorch-part-1-4-613dfc1b14c8</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R. Sutton, A. </a:t>
            </a:r>
            <a:r>
              <a:rPr lang="en-US" sz="1800" dirty="0" err="1">
                <a:effectLst/>
                <a:ea typeface="SimSun" panose="02010600030101010101" pitchFamily="2" charset="-122"/>
                <a:cs typeface="Times New Roman" panose="02020603050405020304" pitchFamily="18" charset="0"/>
              </a:rPr>
              <a:t>Barto</a:t>
            </a:r>
            <a:r>
              <a:rPr lang="en-US" sz="1800" dirty="0">
                <a:effectLst/>
                <a:ea typeface="SimSun" panose="02010600030101010101" pitchFamily="2" charset="-122"/>
                <a:cs typeface="Times New Roman" panose="02020603050405020304" pitchFamily="18" charset="0"/>
              </a:rPr>
              <a:t>, “Actor-Critic Methods” in </a:t>
            </a:r>
            <a:r>
              <a:rPr lang="en-US" sz="1800" i="1" dirty="0">
                <a:effectLst/>
                <a:ea typeface="SimSun" panose="02010600030101010101" pitchFamily="2" charset="-122"/>
                <a:cs typeface="Times New Roman" panose="02020603050405020304" pitchFamily="18" charset="0"/>
              </a:rPr>
              <a:t>Reinforcement Learning: An Introduction</a:t>
            </a:r>
            <a:r>
              <a:rPr lang="en-US" sz="1800" dirty="0">
                <a:effectLst/>
                <a:ea typeface="SimSun" panose="02010600030101010101" pitchFamily="2" charset="-122"/>
                <a:cs typeface="Times New Roman" panose="02020603050405020304" pitchFamily="18" charset="0"/>
              </a:rPr>
              <a:t>, Cambridge, Massachusetts, United States: The MIT Press, 2005, </a:t>
            </a:r>
            <a:r>
              <a:rPr lang="en-US" sz="1800" dirty="0" err="1">
                <a:effectLst/>
                <a:ea typeface="SimSun" panose="02010600030101010101" pitchFamily="2" charset="-122"/>
                <a:cs typeface="Times New Roman" panose="02020603050405020304" pitchFamily="18" charset="0"/>
              </a:rPr>
              <a:t>ch.</a:t>
            </a:r>
            <a:r>
              <a:rPr lang="en-US" sz="1800" dirty="0">
                <a:effectLst/>
                <a:ea typeface="SimSun" panose="02010600030101010101" pitchFamily="2" charset="-122"/>
                <a:cs typeface="Times New Roman" panose="02020603050405020304" pitchFamily="18" charset="0"/>
              </a:rPr>
              <a:t> 6, sec. 6. [Online]. Available: </a:t>
            </a:r>
            <a:r>
              <a:rPr lang="en-US" sz="1800" u="sng" dirty="0">
                <a:solidFill>
                  <a:srgbClr val="0000FF"/>
                </a:solidFill>
                <a:effectLst/>
                <a:ea typeface="SimSun" panose="02010600030101010101" pitchFamily="2" charset="-122"/>
                <a:cs typeface="Times New Roman" panose="02020603050405020304" pitchFamily="18" charset="0"/>
                <a:hlinkClick r:id="rId7"/>
              </a:rPr>
              <a:t>http://incompleteideas.net/book/first/ebook/node66.html</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“Stewart platform,” </a:t>
            </a:r>
            <a:r>
              <a:rPr lang="en-US" sz="1800" i="1" dirty="0">
                <a:effectLst/>
                <a:ea typeface="SimSun" panose="02010600030101010101" pitchFamily="2" charset="-122"/>
                <a:cs typeface="Times New Roman" panose="02020603050405020304" pitchFamily="18" charset="0"/>
              </a:rPr>
              <a:t>Wikipedia</a:t>
            </a:r>
            <a:r>
              <a:rPr lang="en-US" sz="1800" dirty="0">
                <a:effectLst/>
                <a:ea typeface="SimSun" panose="02010600030101010101" pitchFamily="2" charset="-122"/>
                <a:cs typeface="Times New Roman" panose="02020603050405020304" pitchFamily="18" charset="0"/>
              </a:rPr>
              <a:t>, Oct 24, 2023. [Online]. Available: </a:t>
            </a:r>
            <a:r>
              <a:rPr lang="en-US" sz="1800" u="sng" dirty="0">
                <a:solidFill>
                  <a:srgbClr val="0000FF"/>
                </a:solidFill>
                <a:effectLst/>
                <a:ea typeface="SimSun" panose="02010600030101010101" pitchFamily="2" charset="-122"/>
                <a:cs typeface="Times New Roman" panose="02020603050405020304" pitchFamily="18" charset="0"/>
                <a:hlinkClick r:id="rId8"/>
              </a:rPr>
              <a:t>https://en.wikipedia.org/wiki/Stewart_platform</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AU" sz="1800" dirty="0">
                <a:effectLst/>
                <a:ea typeface="SimSun" panose="02010600030101010101" pitchFamily="2" charset="-122"/>
                <a:cs typeface="Times New Roman" panose="02020603050405020304" pitchFamily="18" charset="0"/>
              </a:rPr>
              <a:t>D. Balaban, J. Cooper and E. </a:t>
            </a:r>
            <a:r>
              <a:rPr lang="en-AU" sz="1800" dirty="0" err="1">
                <a:effectLst/>
                <a:ea typeface="SimSun" panose="02010600030101010101" pitchFamily="2" charset="-122"/>
                <a:cs typeface="Times New Roman" panose="02020603050405020304" pitchFamily="18" charset="0"/>
              </a:rPr>
              <a:t>Komendera</a:t>
            </a:r>
            <a:r>
              <a:rPr lang="en-AU" sz="1800" dirty="0">
                <a:effectLst/>
                <a:ea typeface="SimSun" panose="02010600030101010101" pitchFamily="2" charset="-122"/>
                <a:cs typeface="Times New Roman" panose="02020603050405020304" pitchFamily="18" charset="0"/>
              </a:rPr>
              <a:t>, "Inverse Kinematics and Sensitivity Minimization of an n-Stack Stewart Platform," </a:t>
            </a:r>
            <a:r>
              <a:rPr lang="en-AU" sz="1800" i="1" dirty="0">
                <a:effectLst/>
                <a:ea typeface="SimSun" panose="02010600030101010101" pitchFamily="2" charset="-122"/>
                <a:cs typeface="Times New Roman" panose="02020603050405020304" pitchFamily="18" charset="0"/>
              </a:rPr>
              <a:t>2019 IEEE/RSJ International Conference on Intelligent Robots and Systems (IROS)</a:t>
            </a:r>
            <a:r>
              <a:rPr lang="en-AU" sz="1800" dirty="0">
                <a:effectLst/>
                <a:ea typeface="SimSun" panose="02010600030101010101" pitchFamily="2" charset="-122"/>
                <a:cs typeface="Times New Roman" panose="02020603050405020304" pitchFamily="18" charset="0"/>
              </a:rPr>
              <a:t>, Macau, China, 2019, pp. 6794-6799, </a:t>
            </a:r>
            <a:r>
              <a:rPr lang="en-AU" sz="1800" dirty="0" err="1">
                <a:effectLst/>
                <a:ea typeface="SimSun" panose="02010600030101010101" pitchFamily="2" charset="-122"/>
                <a:cs typeface="Times New Roman" panose="02020603050405020304" pitchFamily="18" charset="0"/>
              </a:rPr>
              <a:t>doi</a:t>
            </a:r>
            <a:r>
              <a:rPr lang="en-AU" sz="1800" dirty="0">
                <a:effectLst/>
                <a:ea typeface="SimSun" panose="02010600030101010101" pitchFamily="2" charset="-122"/>
                <a:cs typeface="Times New Roman" panose="02020603050405020304" pitchFamily="18" charset="0"/>
              </a:rPr>
              <a:t>: 10.1109/IROS40897.2019.8968190.</a:t>
            </a:r>
            <a:endParaRPr lang="en-US" sz="1800" dirty="0">
              <a:effectLst/>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tabLst>
                <a:tab pos="274320" algn="l"/>
              </a:tabLst>
            </a:pPr>
            <a:r>
              <a:rPr lang="en-AU" sz="1800" dirty="0">
                <a:effectLst/>
                <a:ea typeface="SimSun" panose="02010600030101010101" pitchFamily="2" charset="-122"/>
                <a:cs typeface="Times New Roman" panose="02020603050405020304" pitchFamily="18" charset="0"/>
              </a:rPr>
              <a:t>H. </a:t>
            </a:r>
            <a:r>
              <a:rPr lang="en-AU" sz="1800" dirty="0" err="1">
                <a:effectLst/>
                <a:ea typeface="SimSun" panose="02010600030101010101" pitchFamily="2" charset="-122"/>
                <a:cs typeface="Times New Roman" panose="02020603050405020304" pitchFamily="18" charset="0"/>
              </a:rPr>
              <a:t>Yadavari</a:t>
            </a:r>
            <a:r>
              <a:rPr lang="en-AU" sz="1800" dirty="0">
                <a:effectLst/>
                <a:ea typeface="SimSun" panose="02010600030101010101" pitchFamily="2" charset="-122"/>
                <a:cs typeface="Times New Roman" panose="02020603050405020304" pitchFamily="18" charset="0"/>
              </a:rPr>
              <a:t>, V. </a:t>
            </a:r>
            <a:r>
              <a:rPr lang="en-AU" sz="1800" dirty="0" err="1">
                <a:effectLst/>
                <a:ea typeface="SimSun" panose="02010600030101010101" pitchFamily="2" charset="-122"/>
                <a:cs typeface="Times New Roman" panose="02020603050405020304" pitchFamily="18" charset="0"/>
              </a:rPr>
              <a:t>Tavakol</a:t>
            </a:r>
            <a:r>
              <a:rPr lang="en-AU" sz="1800" dirty="0">
                <a:effectLst/>
                <a:ea typeface="SimSun" panose="02010600030101010101" pitchFamily="2" charset="-122"/>
                <a:cs typeface="Times New Roman" panose="02020603050405020304" pitchFamily="18" charset="0"/>
              </a:rPr>
              <a:t> </a:t>
            </a:r>
            <a:r>
              <a:rPr lang="en-AU" sz="1800" dirty="0" err="1">
                <a:effectLst/>
                <a:ea typeface="SimSun" panose="02010600030101010101" pitchFamily="2" charset="-122"/>
                <a:cs typeface="Times New Roman" panose="02020603050405020304" pitchFamily="18" charset="0"/>
              </a:rPr>
              <a:t>Aghaei</a:t>
            </a:r>
            <a:r>
              <a:rPr lang="en-AU" sz="1800" dirty="0">
                <a:effectLst/>
                <a:ea typeface="SimSun" panose="02010600030101010101" pitchFamily="2" charset="-122"/>
                <a:cs typeface="Times New Roman" panose="02020603050405020304" pitchFamily="18" charset="0"/>
              </a:rPr>
              <a:t>, and S. </a:t>
            </a:r>
            <a:r>
              <a:rPr lang="en-AU" sz="1800" dirty="0" err="1">
                <a:effectLst/>
                <a:ea typeface="SimSun" panose="02010600030101010101" pitchFamily="2" charset="-122"/>
                <a:cs typeface="Times New Roman" panose="02020603050405020304" pitchFamily="18" charset="0"/>
              </a:rPr>
              <a:t>Ikizoglu</a:t>
            </a:r>
            <a:r>
              <a:rPr lang="en-AU" sz="1800" dirty="0">
                <a:effectLst/>
                <a:ea typeface="SimSun" panose="02010600030101010101" pitchFamily="2" charset="-122"/>
                <a:cs typeface="Times New Roman" panose="02020603050405020304" pitchFamily="18" charset="0"/>
              </a:rPr>
              <a:t>, "Addressing Challenges in Dynamic Modeling of Stewart Platform using Reinforcement Learning-Based Control Approach," </a:t>
            </a:r>
            <a:r>
              <a:rPr lang="en-AU" sz="1800" i="1" dirty="0">
                <a:effectLst/>
                <a:ea typeface="SimSun" panose="02010600030101010101" pitchFamily="2" charset="-122"/>
                <a:cs typeface="Times New Roman" panose="02020603050405020304" pitchFamily="18" charset="0"/>
              </a:rPr>
              <a:t>J. Robotics Control (JRC)</a:t>
            </a:r>
            <a:r>
              <a:rPr lang="en-AU" sz="1800" dirty="0">
                <a:effectLst/>
                <a:ea typeface="SimSun" panose="02010600030101010101" pitchFamily="2" charset="-122"/>
                <a:cs typeface="Times New Roman" panose="02020603050405020304" pitchFamily="18" charset="0"/>
              </a:rPr>
              <a:t>, vol. 5, 2024, Art. no. 20582. </a:t>
            </a:r>
            <a:r>
              <a:rPr lang="en-AU" sz="1800" dirty="0" err="1">
                <a:effectLst/>
                <a:ea typeface="SimSun" panose="02010600030101010101" pitchFamily="2" charset="-122"/>
                <a:cs typeface="Times New Roman" panose="02020603050405020304" pitchFamily="18" charset="0"/>
              </a:rPr>
              <a:t>doi</a:t>
            </a:r>
            <a:r>
              <a:rPr lang="en-AU" sz="1800" dirty="0">
                <a:effectLst/>
                <a:ea typeface="SimSun" panose="02010600030101010101" pitchFamily="2" charset="-122"/>
                <a:cs typeface="Times New Roman" panose="02020603050405020304" pitchFamily="18" charset="0"/>
              </a:rPr>
              <a:t>: 10.18196/jrc.v5i1.20582.</a:t>
            </a:r>
            <a:endParaRPr lang="en-US" sz="1800" dirty="0">
              <a:effectLst/>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A. Raffin, </a:t>
            </a:r>
            <a:r>
              <a:rPr lang="en-US" sz="1800" i="1" dirty="0">
                <a:effectLst/>
                <a:ea typeface="SimSun" panose="02010600030101010101" pitchFamily="2" charset="-122"/>
                <a:cs typeface="Times New Roman" panose="02020603050405020304" pitchFamily="18" charset="0"/>
              </a:rPr>
              <a:t>Stable Baselines3</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9"/>
              </a:rPr>
              <a:t>https://stable-baselines3.readthedocs.io/en/master/</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err="1">
                <a:effectLst/>
                <a:ea typeface="SimSun" panose="02010600030101010101" pitchFamily="2" charset="-122"/>
                <a:cs typeface="Times New Roman" panose="02020603050405020304" pitchFamily="18" charset="0"/>
              </a:rPr>
              <a:t>Farama</a:t>
            </a:r>
            <a:r>
              <a:rPr lang="en-US" sz="1800" dirty="0">
                <a:effectLst/>
                <a:ea typeface="SimSun" panose="02010600030101010101" pitchFamily="2" charset="-122"/>
                <a:cs typeface="Times New Roman" panose="02020603050405020304" pitchFamily="18" charset="0"/>
              </a:rPr>
              <a:t> Foundation, “</a:t>
            </a:r>
            <a:r>
              <a:rPr lang="en-US" sz="1800" i="1" dirty="0">
                <a:effectLst/>
                <a:ea typeface="SimSun" panose="02010600030101010101" pitchFamily="2" charset="-122"/>
                <a:cs typeface="Times New Roman" panose="02020603050405020304" pitchFamily="18" charset="0"/>
              </a:rPr>
              <a:t>Gymnasium</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0"/>
              </a:rPr>
              <a:t>https://gymnasium.farama.org/index.html</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J. Frabosilio, “SB3-PPO-Test,” </a:t>
            </a:r>
            <a:r>
              <a:rPr lang="en-US" sz="1800" i="1" dirty="0">
                <a:effectLst/>
                <a:ea typeface="SimSun" panose="02010600030101010101" pitchFamily="2" charset="-122"/>
                <a:cs typeface="Times New Roman" panose="02020603050405020304" pitchFamily="18" charset="0"/>
              </a:rPr>
              <a:t>GitHub</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1"/>
              </a:rPr>
              <a:t>https://github.com/jfrabosi/SB3-PPO-Test</a:t>
            </a:r>
            <a:r>
              <a:rPr lang="en-US" sz="1800" dirty="0">
                <a:effectLst/>
                <a:ea typeface="SimSun" panose="02010600030101010101" pitchFamily="2" charset="-122"/>
                <a:cs typeface="Times New Roman" panose="02020603050405020304" pitchFamily="18" charset="0"/>
              </a:rPr>
              <a:t>,</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“Angle between Two Vectors Formula”, </a:t>
            </a:r>
            <a:r>
              <a:rPr lang="en-US" sz="1800" i="1" dirty="0" err="1">
                <a:effectLst/>
                <a:ea typeface="SimSun" panose="02010600030101010101" pitchFamily="2" charset="-122"/>
                <a:cs typeface="Times New Roman" panose="02020603050405020304" pitchFamily="18" charset="0"/>
              </a:rPr>
              <a:t>GeeksForGeeks</a:t>
            </a:r>
            <a:r>
              <a:rPr lang="en-US" sz="1800" dirty="0">
                <a:effectLst/>
                <a:ea typeface="SimSun" panose="02010600030101010101" pitchFamily="2" charset="-122"/>
                <a:cs typeface="Times New Roman" panose="02020603050405020304" pitchFamily="18" charset="0"/>
              </a:rPr>
              <a:t>, Feb 4,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2"/>
              </a:rPr>
              <a:t>https://www.geeksforgeeks.org/angle-between-two-vectors-formula/</a:t>
            </a:r>
            <a:r>
              <a:rPr lang="en-US" sz="1800" b="1" dirty="0">
                <a:effectLst/>
                <a:ea typeface="SimSun" panose="02010600030101010101" pitchFamily="2" charset="-122"/>
                <a:cs typeface="Times New Roman" panose="02020603050405020304" pitchFamily="18" charset="0"/>
              </a:rPr>
              <a:t>.</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“Matplotlib,” </a:t>
            </a:r>
            <a:r>
              <a:rPr lang="en-US" sz="1800" i="1" dirty="0">
                <a:effectLst/>
                <a:ea typeface="SimSun" panose="02010600030101010101" pitchFamily="2" charset="-122"/>
                <a:cs typeface="Times New Roman" panose="02020603050405020304" pitchFamily="18" charset="0"/>
              </a:rPr>
              <a:t>matplotlib.org</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3"/>
              </a:rPr>
              <a:t>https://matplotlib.org/</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“Make your own custom environment,” </a:t>
            </a:r>
            <a:r>
              <a:rPr lang="en-US" sz="1800" i="1" dirty="0">
                <a:effectLst/>
                <a:ea typeface="SimSun" panose="02010600030101010101" pitchFamily="2" charset="-122"/>
                <a:cs typeface="Times New Roman" panose="02020603050405020304" pitchFamily="18" charset="0"/>
              </a:rPr>
              <a:t>Gym</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4"/>
              </a:rPr>
              <a:t>https://www.gymlibrary.dev/content/environment_creation/</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“MuJoCo,” </a:t>
            </a:r>
            <a:r>
              <a:rPr lang="en-US" sz="1800" i="1" dirty="0">
                <a:effectLst/>
                <a:ea typeface="SimSun" panose="02010600030101010101" pitchFamily="2" charset="-122"/>
                <a:cs typeface="Times New Roman" panose="02020603050405020304" pitchFamily="18" charset="0"/>
              </a:rPr>
              <a:t>mujoco.org</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5"/>
              </a:rPr>
              <a:t>https://mujoco.org/</a:t>
            </a:r>
            <a:r>
              <a:rPr lang="en-US" sz="1800" dirty="0">
                <a:effectLst/>
                <a:ea typeface="SimSun" panose="02010600030101010101" pitchFamily="2" charset="-122"/>
                <a:cs typeface="Times New Roman" panose="02020603050405020304" pitchFamily="18" charset="0"/>
              </a:rPr>
              <a:t>. Accessed: Mar 19, 2024. Accessed: Mar 19, 2024</a:t>
            </a:r>
          </a:p>
          <a:p>
            <a:pPr marL="342900" marR="0" lvl="0" indent="-342900" algn="just">
              <a:spcBef>
                <a:spcPts val="0"/>
              </a:spcBef>
              <a:spcAft>
                <a:spcPts val="0"/>
              </a:spcAft>
              <a:buFont typeface="+mj-lt"/>
              <a:buAutoNum type="arabicPeriod"/>
              <a:tabLst>
                <a:tab pos="274320" algn="l"/>
              </a:tabLst>
            </a:pPr>
            <a:r>
              <a:rPr lang="en-AU" sz="1800" dirty="0">
                <a:effectLst/>
                <a:ea typeface="SimSun" panose="02010600030101010101" pitchFamily="2" charset="-122"/>
                <a:cs typeface="Times New Roman" panose="02020603050405020304" pitchFamily="18" charset="0"/>
              </a:rPr>
              <a:t>R. N. </a:t>
            </a:r>
            <a:r>
              <a:rPr lang="en-AU" sz="1800" dirty="0" err="1">
                <a:effectLst/>
                <a:ea typeface="SimSun" panose="02010600030101010101" pitchFamily="2" charset="-122"/>
                <a:cs typeface="Times New Roman" panose="02020603050405020304" pitchFamily="18" charset="0"/>
              </a:rPr>
              <a:t>Kacker</a:t>
            </a:r>
            <a:r>
              <a:rPr lang="en-AU" sz="1800" dirty="0">
                <a:effectLst/>
                <a:ea typeface="SimSun" panose="02010600030101010101" pitchFamily="2" charset="-122"/>
                <a:cs typeface="Times New Roman" panose="02020603050405020304" pitchFamily="18" charset="0"/>
              </a:rPr>
              <a:t>, E. S. </a:t>
            </a:r>
            <a:r>
              <a:rPr lang="en-AU" sz="1800" dirty="0" err="1">
                <a:effectLst/>
                <a:ea typeface="SimSun" panose="02010600030101010101" pitchFamily="2" charset="-122"/>
                <a:cs typeface="Times New Roman" panose="02020603050405020304" pitchFamily="18" charset="0"/>
              </a:rPr>
              <a:t>Lagergren</a:t>
            </a:r>
            <a:r>
              <a:rPr lang="en-AU" sz="1800" dirty="0">
                <a:effectLst/>
                <a:ea typeface="SimSun" panose="02010600030101010101" pitchFamily="2" charset="-122"/>
                <a:cs typeface="Times New Roman" panose="02020603050405020304" pitchFamily="18" charset="0"/>
              </a:rPr>
              <a:t>, and J. J. </a:t>
            </a:r>
            <a:r>
              <a:rPr lang="en-AU" sz="1800" dirty="0" err="1">
                <a:effectLst/>
                <a:ea typeface="SimSun" panose="02010600030101010101" pitchFamily="2" charset="-122"/>
                <a:cs typeface="Times New Roman" panose="02020603050405020304" pitchFamily="18" charset="0"/>
              </a:rPr>
              <a:t>Filliben</a:t>
            </a:r>
            <a:r>
              <a:rPr lang="en-AU" sz="1800" dirty="0">
                <a:effectLst/>
                <a:ea typeface="SimSun" panose="02010600030101010101" pitchFamily="2" charset="-122"/>
                <a:cs typeface="Times New Roman" panose="02020603050405020304" pitchFamily="18" charset="0"/>
              </a:rPr>
              <a:t>, "Taguchi's Orthogonal Arrays Are Classical Designs of Experiments," </a:t>
            </a:r>
            <a:r>
              <a:rPr lang="en-AU" sz="1800" i="1" dirty="0">
                <a:effectLst/>
                <a:ea typeface="SimSun" panose="02010600030101010101" pitchFamily="2" charset="-122"/>
                <a:cs typeface="Times New Roman" panose="02020603050405020304" pitchFamily="18" charset="0"/>
              </a:rPr>
              <a:t>J. Res. Natl. Inst. Stand. Technol.</a:t>
            </a:r>
            <a:r>
              <a:rPr lang="en-AU" sz="1800" dirty="0">
                <a:effectLst/>
                <a:ea typeface="SimSun" panose="02010600030101010101" pitchFamily="2" charset="-122"/>
                <a:cs typeface="Times New Roman" panose="02020603050405020304" pitchFamily="18" charset="0"/>
              </a:rPr>
              <a:t>, vol. 96, no. 5, pp. 577–591, 1991. </a:t>
            </a:r>
            <a:r>
              <a:rPr lang="en-AU" sz="1800" dirty="0" err="1">
                <a:effectLst/>
                <a:ea typeface="SimSun" panose="02010600030101010101" pitchFamily="2" charset="-122"/>
                <a:cs typeface="Times New Roman" panose="02020603050405020304" pitchFamily="18" charset="0"/>
              </a:rPr>
              <a:t>doi</a:t>
            </a:r>
            <a:r>
              <a:rPr lang="en-AU" sz="1800" dirty="0">
                <a:effectLst/>
                <a:ea typeface="SimSun" panose="02010600030101010101" pitchFamily="2" charset="-122"/>
                <a:cs typeface="Times New Roman" panose="02020603050405020304" pitchFamily="18" charset="0"/>
              </a:rPr>
              <a:t>: 10.6028/jres.096.034.</a:t>
            </a:r>
            <a:endParaRPr lang="en-US" sz="1800" dirty="0">
              <a:effectLst/>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tabLst>
                <a:tab pos="274320" algn="l"/>
              </a:tabLst>
            </a:pPr>
            <a:r>
              <a:rPr lang="en-AU" sz="1800" dirty="0">
                <a:effectLst/>
                <a:ea typeface="SimSun" panose="02010600030101010101" pitchFamily="2" charset="-122"/>
                <a:cs typeface="Times New Roman" panose="02020603050405020304" pitchFamily="18" charset="0"/>
              </a:rPr>
              <a:t>“Gazebo,” </a:t>
            </a:r>
            <a:r>
              <a:rPr lang="en-AU" sz="1800" i="1" dirty="0">
                <a:effectLst/>
                <a:ea typeface="SimSun" panose="02010600030101010101" pitchFamily="2" charset="-122"/>
                <a:cs typeface="Times New Roman" panose="02020603050405020304" pitchFamily="18" charset="0"/>
              </a:rPr>
              <a:t>gazebosim.org</a:t>
            </a:r>
            <a:r>
              <a:rPr lang="en-AU" sz="1800" dirty="0">
                <a:effectLst/>
                <a:ea typeface="SimSun" panose="02010600030101010101" pitchFamily="2" charset="-122"/>
                <a:cs typeface="Times New Roman" panose="02020603050405020304" pitchFamily="18" charset="0"/>
              </a:rPr>
              <a:t>, 2024. [Online]. Available: </a:t>
            </a:r>
            <a:r>
              <a:rPr lang="en-AU" sz="1800" u="sng" dirty="0">
                <a:solidFill>
                  <a:srgbClr val="0000FF"/>
                </a:solidFill>
                <a:effectLst/>
                <a:ea typeface="SimSun" panose="02010600030101010101" pitchFamily="2" charset="-122"/>
                <a:cs typeface="Times New Roman" panose="02020603050405020304" pitchFamily="18" charset="0"/>
                <a:hlinkClick r:id="rId16"/>
              </a:rPr>
              <a:t>https://gazebosim.org/home</a:t>
            </a:r>
            <a:r>
              <a:rPr lang="en-AU" sz="1800" dirty="0">
                <a:effectLst/>
                <a:ea typeface="SimSun" panose="02010600030101010101" pitchFamily="2" charset="-122"/>
                <a:cs typeface="Times New Roman" panose="02020603050405020304" pitchFamily="18" charset="0"/>
              </a:rPr>
              <a:t>. Accessed: Mar 19, 2024.</a:t>
            </a:r>
            <a:endParaRPr lang="en-US" sz="1800" dirty="0">
              <a:effectLst/>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D. Ingram, “Stewart,” </a:t>
            </a:r>
            <a:r>
              <a:rPr lang="en-US" sz="1800" i="1" dirty="0">
                <a:effectLst/>
                <a:ea typeface="SimSun" panose="02010600030101010101" pitchFamily="2" charset="-122"/>
                <a:cs typeface="Times New Roman" panose="02020603050405020304" pitchFamily="18" charset="0"/>
              </a:rPr>
              <a:t>GitHub</a:t>
            </a:r>
            <a:r>
              <a:rPr lang="en-US" sz="1800" dirty="0">
                <a:effectLst/>
                <a:ea typeface="SimSun" panose="02010600030101010101" pitchFamily="2" charset="-122"/>
                <a:cs typeface="Times New Roman" panose="02020603050405020304" pitchFamily="18" charset="0"/>
              </a:rPr>
              <a:t>, 2018. [Online]. Available: </a:t>
            </a:r>
            <a:r>
              <a:rPr lang="en-US" sz="1800" u="sng" dirty="0">
                <a:solidFill>
                  <a:srgbClr val="0000FF"/>
                </a:solidFill>
                <a:effectLst/>
                <a:ea typeface="SimSun" panose="02010600030101010101" pitchFamily="2" charset="-122"/>
                <a:cs typeface="Times New Roman" panose="02020603050405020304" pitchFamily="18" charset="0"/>
                <a:hlinkClick r:id="rId17"/>
              </a:rPr>
              <a:t>https://github.com/daniel-s-ingram/stewart</a:t>
            </a:r>
            <a:r>
              <a:rPr lang="en-US" sz="1800" dirty="0">
                <a:effectLst/>
                <a:ea typeface="SimSun" panose="02010600030101010101" pitchFamily="2" charset="-122"/>
                <a:cs typeface="Times New Roman" panose="02020603050405020304" pitchFamily="18" charset="0"/>
              </a:rPr>
              <a:t>. Accessed: Mar 19, 2024.</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T. </a:t>
            </a:r>
            <a:r>
              <a:rPr lang="en-US" sz="1800" dirty="0" err="1">
                <a:effectLst/>
                <a:ea typeface="SimSun" panose="02010600030101010101" pitchFamily="2" charset="-122"/>
                <a:cs typeface="Times New Roman" panose="02020603050405020304" pitchFamily="18" charset="0"/>
              </a:rPr>
              <a:t>Vandermeer</a:t>
            </a:r>
            <a:r>
              <a:rPr lang="en-US" sz="1800" dirty="0">
                <a:effectLst/>
                <a:ea typeface="SimSun" panose="02010600030101010101" pitchFamily="2" charset="-122"/>
                <a:cs typeface="Times New Roman" panose="02020603050405020304" pitchFamily="18" charset="0"/>
              </a:rPr>
              <a:t>, “</a:t>
            </a:r>
            <a:r>
              <a:rPr lang="en-US" sz="1800" dirty="0" err="1">
                <a:effectLst/>
                <a:ea typeface="SimSun" panose="02010600030101010101" pitchFamily="2" charset="-122"/>
                <a:cs typeface="Times New Roman" panose="02020603050405020304" pitchFamily="18" charset="0"/>
              </a:rPr>
              <a:t>Hospitalbot</a:t>
            </a:r>
            <a:r>
              <a:rPr lang="en-US" sz="1800" dirty="0">
                <a:effectLst/>
                <a:ea typeface="SimSun" panose="02010600030101010101" pitchFamily="2" charset="-122"/>
                <a:cs typeface="Times New Roman" panose="02020603050405020304" pitchFamily="18" charset="0"/>
              </a:rPr>
              <a:t> path planning,” </a:t>
            </a:r>
            <a:r>
              <a:rPr lang="en-US" sz="1800" i="1" dirty="0">
                <a:effectLst/>
                <a:ea typeface="SimSun" panose="02010600030101010101" pitchFamily="2" charset="-122"/>
                <a:cs typeface="Times New Roman" panose="02020603050405020304" pitchFamily="18" charset="0"/>
              </a:rPr>
              <a:t>GitHub</a:t>
            </a:r>
            <a:r>
              <a:rPr lang="en-US" sz="1800" dirty="0">
                <a:effectLst/>
                <a:ea typeface="SimSun" panose="02010600030101010101" pitchFamily="2" charset="-122"/>
                <a:cs typeface="Times New Roman" panose="02020603050405020304" pitchFamily="18" charset="0"/>
              </a:rPr>
              <a:t>, 2023. Available: </a:t>
            </a:r>
            <a:r>
              <a:rPr lang="en-US" sz="1800" u="sng" dirty="0">
                <a:solidFill>
                  <a:srgbClr val="0000FF"/>
                </a:solidFill>
                <a:effectLst/>
                <a:ea typeface="SimSun" panose="02010600030101010101" pitchFamily="2" charset="-122"/>
                <a:cs typeface="Times New Roman" panose="02020603050405020304" pitchFamily="18" charset="0"/>
                <a:hlinkClick r:id="rId18"/>
              </a:rPr>
              <a:t>https://github.com/TommasoVandermeer/Hospitalbot-Path-Planning/tree/humble</a:t>
            </a:r>
            <a:r>
              <a:rPr lang="en-US" sz="1800" dirty="0">
                <a:effectLst/>
                <a:ea typeface="SimSun" panose="02010600030101010101" pitchFamily="2" charset="-122"/>
                <a:cs typeface="Times New Roman" panose="02020603050405020304" pitchFamily="18" charset="0"/>
              </a:rPr>
              <a:t>. Accessed: Mar 19, 2024. </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G. </a:t>
            </a:r>
            <a:r>
              <a:rPr lang="en-US" sz="1800" dirty="0" err="1">
                <a:effectLst/>
                <a:ea typeface="SimSun" panose="02010600030101010101" pitchFamily="2" charset="-122"/>
                <a:cs typeface="Times New Roman" panose="02020603050405020304" pitchFamily="18" charset="0"/>
              </a:rPr>
              <a:t>Oehlert</a:t>
            </a:r>
            <a:r>
              <a:rPr lang="en-US" sz="1800" dirty="0">
                <a:effectLst/>
                <a:ea typeface="SimSun" panose="02010600030101010101" pitchFamily="2" charset="-122"/>
                <a:cs typeface="Times New Roman" panose="02020603050405020304" pitchFamily="18" charset="0"/>
              </a:rPr>
              <a:t>, </a:t>
            </a:r>
            <a:r>
              <a:rPr lang="en-US" sz="1800" i="1" dirty="0">
                <a:effectLst/>
                <a:ea typeface="SimSun" panose="02010600030101010101" pitchFamily="2" charset="-122"/>
                <a:cs typeface="Times New Roman" panose="02020603050405020304" pitchFamily="18" charset="0"/>
              </a:rPr>
              <a:t>A First Course in Design and Analysis of Experiments</a:t>
            </a:r>
            <a:r>
              <a:rPr lang="en-US" sz="1800" dirty="0">
                <a:effectLst/>
                <a:ea typeface="SimSun" panose="02010600030101010101" pitchFamily="2" charset="-122"/>
                <a:cs typeface="Times New Roman" panose="02020603050405020304" pitchFamily="18" charset="0"/>
              </a:rPr>
              <a:t>. New York, New York, United States: W. H. Freemen and Company.</a:t>
            </a:r>
          </a:p>
          <a:p>
            <a:pPr marL="342900" marR="0" lvl="0" indent="-342900" algn="just">
              <a:spcBef>
                <a:spcPts val="0"/>
              </a:spcBef>
              <a:spcAft>
                <a:spcPts val="0"/>
              </a:spcAft>
              <a:buFont typeface="+mj-lt"/>
              <a:buAutoNum type="arabicPeriod"/>
              <a:tabLst>
                <a:tab pos="274320" algn="l"/>
              </a:tabLst>
            </a:pPr>
            <a:r>
              <a:rPr lang="en-US" sz="1800" dirty="0">
                <a:effectLst/>
                <a:ea typeface="SimSun" panose="02010600030101010101" pitchFamily="2" charset="-122"/>
                <a:cs typeface="Times New Roman" panose="02020603050405020304" pitchFamily="18" charset="0"/>
              </a:rPr>
              <a:t>A. </a:t>
            </a:r>
            <a:r>
              <a:rPr lang="en-US" sz="1800" dirty="0" err="1">
                <a:effectLst/>
                <a:ea typeface="SimSun" panose="02010600030101010101" pitchFamily="2" charset="-122"/>
                <a:cs typeface="Times New Roman" panose="02020603050405020304" pitchFamily="18" charset="0"/>
              </a:rPr>
              <a:t>Lenail</a:t>
            </a:r>
            <a:r>
              <a:rPr lang="en-US" sz="1800" dirty="0">
                <a:effectLst/>
                <a:ea typeface="SimSun" panose="02010600030101010101" pitchFamily="2" charset="-122"/>
                <a:cs typeface="Times New Roman" panose="02020603050405020304" pitchFamily="18" charset="0"/>
              </a:rPr>
              <a:t>, “NN-SVG,” </a:t>
            </a:r>
            <a:r>
              <a:rPr lang="en-US" sz="1800" i="1" dirty="0">
                <a:effectLst/>
                <a:ea typeface="SimSun" panose="02010600030101010101" pitchFamily="2" charset="-122"/>
                <a:cs typeface="Times New Roman" panose="02020603050405020304" pitchFamily="18" charset="0"/>
              </a:rPr>
              <a:t>alexlenail.me</a:t>
            </a:r>
            <a:r>
              <a:rPr lang="en-US" sz="1800" dirty="0">
                <a:effectLst/>
                <a:ea typeface="SimSun" panose="02010600030101010101" pitchFamily="2" charset="-122"/>
                <a:cs typeface="Times New Roman" panose="02020603050405020304" pitchFamily="18" charset="0"/>
              </a:rPr>
              <a:t>, 2024. [Online]. Available: </a:t>
            </a:r>
            <a:r>
              <a:rPr lang="en-US" sz="1800" u="sng" dirty="0">
                <a:solidFill>
                  <a:srgbClr val="0000FF"/>
                </a:solidFill>
                <a:effectLst/>
                <a:ea typeface="SimSun" panose="02010600030101010101" pitchFamily="2" charset="-122"/>
                <a:cs typeface="Times New Roman" panose="02020603050405020304" pitchFamily="18" charset="0"/>
                <a:hlinkClick r:id="rId19"/>
              </a:rPr>
              <a:t>https://alexlenail.me/NN-SVG/index.html</a:t>
            </a:r>
            <a:r>
              <a:rPr lang="en-US" sz="1800" b="1" dirty="0">
                <a:effectLst/>
                <a:ea typeface="SimSun" panose="02010600030101010101" pitchFamily="2" charset="-122"/>
                <a:cs typeface="Times New Roman" panose="02020603050405020304" pitchFamily="18" charset="0"/>
              </a:rPr>
              <a:t>. </a:t>
            </a:r>
            <a:r>
              <a:rPr lang="en-US" sz="1800" dirty="0">
                <a:effectLst/>
                <a:ea typeface="SimSun" panose="02010600030101010101" pitchFamily="2" charset="-122"/>
                <a:cs typeface="Times New Roman" panose="02020603050405020304" pitchFamily="18" charset="0"/>
              </a:rPr>
              <a:t>Accessed: Mar 19, 2024. </a:t>
            </a:r>
          </a:p>
        </p:txBody>
      </p:sp>
    </p:spTree>
    <p:extLst>
      <p:ext uri="{BB962C8B-B14F-4D97-AF65-F5344CB8AC3E}">
        <p14:creationId xmlns:p14="http://schemas.microsoft.com/office/powerpoint/2010/main" val="266511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Questions?</a:t>
            </a:r>
          </a:p>
        </p:txBody>
      </p:sp>
      <p:pic>
        <p:nvPicPr>
          <p:cNvPr id="6" name="2024-03-19 10-24-21 (online-video-cutter.com)">
            <a:hlinkClick r:id="" action="ppaction://media"/>
            <a:extLst>
              <a:ext uri="{FF2B5EF4-FFF2-40B4-BE49-F238E27FC236}">
                <a16:creationId xmlns:a16="http://schemas.microsoft.com/office/drawing/2014/main" id="{1DBD2B08-158F-87AE-8A24-A7528D8E16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9569" y="1376801"/>
            <a:ext cx="6192861" cy="4705092"/>
          </a:xfrm>
          <a:prstGeom prst="rect">
            <a:avLst/>
          </a:prstGeom>
        </p:spPr>
      </p:pic>
    </p:spTree>
    <p:extLst>
      <p:ext uri="{BB962C8B-B14F-4D97-AF65-F5344CB8AC3E}">
        <p14:creationId xmlns:p14="http://schemas.microsoft.com/office/powerpoint/2010/main" val="1273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lnSpcReduction="10000"/>
          </a:bodyPr>
          <a:lstStyle/>
          <a:p>
            <a:pPr marL="0" indent="0">
              <a:buNone/>
            </a:pPr>
            <a:r>
              <a:rPr lang="en-US" dirty="0"/>
              <a:t>Mechanical Engineering blended graduate student</a:t>
            </a:r>
          </a:p>
          <a:p>
            <a:pPr marL="0" indent="0">
              <a:buNone/>
            </a:pPr>
            <a:r>
              <a:rPr lang="en-US" dirty="0"/>
              <a:t>Concentrating in mechatronics and control systems</a:t>
            </a:r>
          </a:p>
          <a:p>
            <a:pPr marL="0" indent="0">
              <a:buNone/>
            </a:pPr>
            <a:r>
              <a:rPr lang="en-US" dirty="0"/>
              <a:t>Strong mechanical and electrical design background, but weak coding and artificial intelligence background</a:t>
            </a:r>
          </a:p>
          <a:p>
            <a:pPr marL="0" indent="0">
              <a:buNone/>
            </a:pPr>
            <a:r>
              <a:rPr lang="en-US" dirty="0"/>
              <a:t>Interested in intersection between robotics and RL</a:t>
            </a:r>
          </a:p>
          <a:p>
            <a:pPr marL="0" indent="0">
              <a:buNone/>
            </a:pPr>
            <a:r>
              <a:rPr lang="en-US" dirty="0"/>
              <a:t>Need to design a 6DOF positioning system for thesis testing</a:t>
            </a:r>
          </a:p>
        </p:txBody>
      </p:sp>
    </p:spTree>
    <p:extLst>
      <p:ext uri="{BB962C8B-B14F-4D97-AF65-F5344CB8AC3E}">
        <p14:creationId xmlns:p14="http://schemas.microsoft.com/office/powerpoint/2010/main" val="2884245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Deep Reinforcement Learning (Deep RL)</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lstStyle/>
          <a:p>
            <a:pPr marL="0" indent="0">
              <a:buNone/>
            </a:pPr>
            <a:r>
              <a:rPr lang="en-US" dirty="0"/>
              <a:t>What is reinforcement learning?</a:t>
            </a:r>
          </a:p>
        </p:txBody>
      </p:sp>
      <p:pic>
        <p:nvPicPr>
          <p:cNvPr id="4" name="Picture 3" descr="A diagram of a agent and environment&#10;&#10;Description automatically generated">
            <a:extLst>
              <a:ext uri="{FF2B5EF4-FFF2-40B4-BE49-F238E27FC236}">
                <a16:creationId xmlns:a16="http://schemas.microsoft.com/office/drawing/2014/main" id="{B48981AA-B30C-9720-894F-EA71AF033A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7824" y="3052072"/>
            <a:ext cx="6396351" cy="2469147"/>
          </a:xfrm>
          <a:prstGeom prst="rect">
            <a:avLst/>
          </a:prstGeom>
          <a:noFill/>
          <a:ln>
            <a:noFill/>
          </a:ln>
        </p:spPr>
      </p:pic>
      <p:sp>
        <p:nvSpPr>
          <p:cNvPr id="5" name="TextBox 4">
            <a:extLst>
              <a:ext uri="{FF2B5EF4-FFF2-40B4-BE49-F238E27FC236}">
                <a16:creationId xmlns:a16="http://schemas.microsoft.com/office/drawing/2014/main" id="{0234FD88-0451-9436-1269-A5569B532774}"/>
              </a:ext>
            </a:extLst>
          </p:cNvPr>
          <p:cNvSpPr txBox="1"/>
          <p:nvPr/>
        </p:nvSpPr>
        <p:spPr>
          <a:xfrm>
            <a:off x="9435632" y="6410245"/>
            <a:ext cx="1919756" cy="369332"/>
          </a:xfrm>
          <a:prstGeom prst="rect">
            <a:avLst/>
          </a:prstGeom>
          <a:noFill/>
        </p:spPr>
        <p:txBody>
          <a:bodyPr wrap="none" rtlCol="0">
            <a:spAutoFit/>
          </a:bodyPr>
          <a:lstStyle/>
          <a:p>
            <a:pPr algn="r"/>
            <a:r>
              <a:rPr lang="en-US" dirty="0"/>
              <a:t>Image source: [1]</a:t>
            </a:r>
          </a:p>
        </p:txBody>
      </p:sp>
    </p:spTree>
    <p:extLst>
      <p:ext uri="{BB962C8B-B14F-4D97-AF65-F5344CB8AC3E}">
        <p14:creationId xmlns:p14="http://schemas.microsoft.com/office/powerpoint/2010/main" val="233833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C08B-346A-ED81-B7BF-F520B155A3A0}"/>
              </a:ext>
            </a:extLst>
          </p:cNvPr>
          <p:cNvSpPr>
            <a:spLocks noGrp="1"/>
          </p:cNvSpPr>
          <p:nvPr>
            <p:ph type="title"/>
          </p:nvPr>
        </p:nvSpPr>
        <p:spPr/>
        <p:txBody>
          <a:bodyPr/>
          <a:lstStyle/>
          <a:p>
            <a:r>
              <a:rPr lang="en-US" dirty="0"/>
              <a:t>Deep Reinforcement Learning (Deep RL)</a:t>
            </a:r>
          </a:p>
        </p:txBody>
      </p:sp>
      <p:sp>
        <p:nvSpPr>
          <p:cNvPr id="3" name="Text Placeholder 2">
            <a:extLst>
              <a:ext uri="{FF2B5EF4-FFF2-40B4-BE49-F238E27FC236}">
                <a16:creationId xmlns:a16="http://schemas.microsoft.com/office/drawing/2014/main" id="{805C408B-3BF2-A944-0953-EAC6B941DC57}"/>
              </a:ext>
            </a:extLst>
          </p:cNvPr>
          <p:cNvSpPr>
            <a:spLocks noGrp="1"/>
          </p:cNvSpPr>
          <p:nvPr>
            <p:ph type="body" idx="1"/>
          </p:nvPr>
        </p:nvSpPr>
        <p:spPr/>
        <p:txBody>
          <a:bodyPr>
            <a:normAutofit/>
          </a:bodyPr>
          <a:lstStyle/>
          <a:p>
            <a:r>
              <a:rPr lang="en-US" sz="2800" dirty="0"/>
              <a:t>Q-learning</a:t>
            </a:r>
          </a:p>
        </p:txBody>
      </p:sp>
      <p:sp>
        <p:nvSpPr>
          <p:cNvPr id="4" name="Content Placeholder 3">
            <a:extLst>
              <a:ext uri="{FF2B5EF4-FFF2-40B4-BE49-F238E27FC236}">
                <a16:creationId xmlns:a16="http://schemas.microsoft.com/office/drawing/2014/main" id="{1DED889D-B754-8062-2054-891D7FDFED23}"/>
              </a:ext>
            </a:extLst>
          </p:cNvPr>
          <p:cNvSpPr>
            <a:spLocks noGrp="1"/>
          </p:cNvSpPr>
          <p:nvPr>
            <p:ph sz="half" idx="2"/>
          </p:nvPr>
        </p:nvSpPr>
        <p:spPr/>
        <p:txBody>
          <a:bodyPr/>
          <a:lstStyle/>
          <a:p>
            <a:pPr marL="0" indent="0">
              <a:buNone/>
            </a:pPr>
            <a:r>
              <a:rPr lang="en-US" dirty="0"/>
              <a:t>Discrete action space</a:t>
            </a:r>
          </a:p>
          <a:p>
            <a:pPr marL="0" indent="0">
              <a:buNone/>
            </a:pPr>
            <a:r>
              <a:rPr lang="en-US" dirty="0"/>
              <a:t>Greedily pick action that produces highest Q-value in given state</a:t>
            </a:r>
          </a:p>
          <a:p>
            <a:pPr marL="0" indent="0">
              <a:buNone/>
            </a:pPr>
            <a:r>
              <a:rPr lang="en-US" dirty="0"/>
              <a:t>Deep: Neural network approximates Q-value given state-action pair</a:t>
            </a:r>
          </a:p>
        </p:txBody>
      </p:sp>
      <p:sp>
        <p:nvSpPr>
          <p:cNvPr id="5" name="Text Placeholder 4">
            <a:extLst>
              <a:ext uri="{FF2B5EF4-FFF2-40B4-BE49-F238E27FC236}">
                <a16:creationId xmlns:a16="http://schemas.microsoft.com/office/drawing/2014/main" id="{9BDF5D7B-C7CF-9EEF-15CC-528D08E64C51}"/>
              </a:ext>
            </a:extLst>
          </p:cNvPr>
          <p:cNvSpPr>
            <a:spLocks noGrp="1"/>
          </p:cNvSpPr>
          <p:nvPr>
            <p:ph type="body" sz="quarter" idx="3"/>
          </p:nvPr>
        </p:nvSpPr>
        <p:spPr/>
        <p:txBody>
          <a:bodyPr>
            <a:normAutofit/>
          </a:bodyPr>
          <a:lstStyle/>
          <a:p>
            <a:r>
              <a:rPr lang="en-US" sz="2800" dirty="0"/>
              <a:t>Policy Optimization</a:t>
            </a:r>
          </a:p>
        </p:txBody>
      </p:sp>
      <p:sp>
        <p:nvSpPr>
          <p:cNvPr id="6" name="Content Placeholder 5">
            <a:extLst>
              <a:ext uri="{FF2B5EF4-FFF2-40B4-BE49-F238E27FC236}">
                <a16:creationId xmlns:a16="http://schemas.microsoft.com/office/drawing/2014/main" id="{34CB73C8-5E77-158F-9818-AFC9C02DA66A}"/>
              </a:ext>
            </a:extLst>
          </p:cNvPr>
          <p:cNvSpPr>
            <a:spLocks noGrp="1"/>
          </p:cNvSpPr>
          <p:nvPr>
            <p:ph sz="quarter" idx="4"/>
          </p:nvPr>
        </p:nvSpPr>
        <p:spPr>
          <a:xfrm>
            <a:off x="6172200" y="2505075"/>
            <a:ext cx="5690286" cy="3684588"/>
          </a:xfrm>
        </p:spPr>
        <p:txBody>
          <a:bodyPr/>
          <a:lstStyle/>
          <a:p>
            <a:pPr marL="0" indent="0">
              <a:buNone/>
            </a:pPr>
            <a:r>
              <a:rPr lang="en-US" dirty="0"/>
              <a:t>Continuous or discrete action space</a:t>
            </a:r>
          </a:p>
          <a:p>
            <a:pPr marL="0" indent="0">
              <a:buNone/>
            </a:pPr>
            <a:r>
              <a:rPr lang="en-US" dirty="0"/>
              <a:t>Modify policy to maximize expected reward, general mapping</a:t>
            </a:r>
          </a:p>
          <a:p>
            <a:pPr marL="0" indent="0">
              <a:buNone/>
            </a:pPr>
            <a:r>
              <a:rPr lang="en-US" dirty="0"/>
              <a:t>Deep: Neural network calculates action to take based on state</a:t>
            </a:r>
          </a:p>
        </p:txBody>
      </p:sp>
      <p:pic>
        <p:nvPicPr>
          <p:cNvPr id="8" name="Picture 7">
            <a:extLst>
              <a:ext uri="{FF2B5EF4-FFF2-40B4-BE49-F238E27FC236}">
                <a16:creationId xmlns:a16="http://schemas.microsoft.com/office/drawing/2014/main" id="{C974EC1B-6FE1-A1C6-B1AB-E889394F0AD7}"/>
              </a:ext>
            </a:extLst>
          </p:cNvPr>
          <p:cNvPicPr>
            <a:picLocks noChangeAspect="1"/>
          </p:cNvPicPr>
          <p:nvPr/>
        </p:nvPicPr>
        <p:blipFill>
          <a:blip r:embed="rId3"/>
          <a:stretch>
            <a:fillRect/>
          </a:stretch>
        </p:blipFill>
        <p:spPr>
          <a:xfrm>
            <a:off x="815076" y="5552155"/>
            <a:ext cx="4506220" cy="638582"/>
          </a:xfrm>
          <a:prstGeom prst="rect">
            <a:avLst/>
          </a:prstGeom>
        </p:spPr>
      </p:pic>
      <p:pic>
        <p:nvPicPr>
          <p:cNvPr id="10" name="Picture 9">
            <a:extLst>
              <a:ext uri="{FF2B5EF4-FFF2-40B4-BE49-F238E27FC236}">
                <a16:creationId xmlns:a16="http://schemas.microsoft.com/office/drawing/2014/main" id="{9EA51F2E-D1BC-BBCE-8157-421A382C7707}"/>
              </a:ext>
            </a:extLst>
          </p:cNvPr>
          <p:cNvPicPr>
            <a:picLocks noChangeAspect="1"/>
          </p:cNvPicPr>
          <p:nvPr/>
        </p:nvPicPr>
        <p:blipFill>
          <a:blip r:embed="rId4"/>
          <a:stretch>
            <a:fillRect/>
          </a:stretch>
        </p:blipFill>
        <p:spPr>
          <a:xfrm>
            <a:off x="6096000" y="4696785"/>
            <a:ext cx="3753099" cy="682382"/>
          </a:xfrm>
          <a:prstGeom prst="rect">
            <a:avLst/>
          </a:prstGeom>
        </p:spPr>
      </p:pic>
      <p:sp>
        <p:nvSpPr>
          <p:cNvPr id="11" name="TextBox 10">
            <a:extLst>
              <a:ext uri="{FF2B5EF4-FFF2-40B4-BE49-F238E27FC236}">
                <a16:creationId xmlns:a16="http://schemas.microsoft.com/office/drawing/2014/main" id="{B15BE272-62AB-2901-7A38-BEB7986CFF03}"/>
              </a:ext>
            </a:extLst>
          </p:cNvPr>
          <p:cNvSpPr txBox="1"/>
          <p:nvPr/>
        </p:nvSpPr>
        <p:spPr>
          <a:xfrm>
            <a:off x="9435632" y="6410245"/>
            <a:ext cx="1919756" cy="369332"/>
          </a:xfrm>
          <a:prstGeom prst="rect">
            <a:avLst/>
          </a:prstGeom>
          <a:noFill/>
        </p:spPr>
        <p:txBody>
          <a:bodyPr wrap="none" rtlCol="0">
            <a:spAutoFit/>
          </a:bodyPr>
          <a:lstStyle/>
          <a:p>
            <a:pPr algn="r"/>
            <a:r>
              <a:rPr lang="en-US" dirty="0"/>
              <a:t>Image source: [4]</a:t>
            </a:r>
          </a:p>
        </p:txBody>
      </p:sp>
    </p:spTree>
    <p:extLst>
      <p:ext uri="{BB962C8B-B14F-4D97-AF65-F5344CB8AC3E}">
        <p14:creationId xmlns:p14="http://schemas.microsoft.com/office/powerpoint/2010/main" val="4126841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Deep Reinforcement Learning (Deep RL)</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lstStyle/>
          <a:p>
            <a:pPr marL="0" indent="0">
              <a:buNone/>
            </a:pPr>
            <a:r>
              <a:rPr lang="en-US" dirty="0"/>
              <a:t>How does PPO work?</a:t>
            </a:r>
          </a:p>
        </p:txBody>
      </p:sp>
      <p:pic>
        <p:nvPicPr>
          <p:cNvPr id="4" name="Picture 3" descr="A black and white text with black text&#10;&#10;Description automatically generated with medium confidence">
            <a:extLst>
              <a:ext uri="{FF2B5EF4-FFF2-40B4-BE49-F238E27FC236}">
                <a16:creationId xmlns:a16="http://schemas.microsoft.com/office/drawing/2014/main" id="{74C48A89-088B-92CA-8DD4-0E18D49DAE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3614" y="1825625"/>
            <a:ext cx="5845554" cy="3839251"/>
          </a:xfrm>
          <a:prstGeom prst="rect">
            <a:avLst/>
          </a:prstGeom>
          <a:noFill/>
          <a:ln>
            <a:noFill/>
          </a:ln>
        </p:spPr>
      </p:pic>
      <p:pic>
        <p:nvPicPr>
          <p:cNvPr id="6" name="Picture 5" descr="A diagram of a function&#10;&#10;Description automatically generated">
            <a:extLst>
              <a:ext uri="{FF2B5EF4-FFF2-40B4-BE49-F238E27FC236}">
                <a16:creationId xmlns:a16="http://schemas.microsoft.com/office/drawing/2014/main" id="{DD1508EA-DD86-168B-9E36-3A4A0F4E5F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6161" y="2690065"/>
            <a:ext cx="3425423" cy="3395637"/>
          </a:xfrm>
          <a:prstGeom prst="rect">
            <a:avLst/>
          </a:prstGeom>
          <a:noFill/>
          <a:ln>
            <a:noFill/>
          </a:ln>
        </p:spPr>
      </p:pic>
      <p:sp>
        <p:nvSpPr>
          <p:cNvPr id="7" name="TextBox 6">
            <a:extLst>
              <a:ext uri="{FF2B5EF4-FFF2-40B4-BE49-F238E27FC236}">
                <a16:creationId xmlns:a16="http://schemas.microsoft.com/office/drawing/2014/main" id="{56A01692-170C-559C-12DD-8FA3689A0DF6}"/>
              </a:ext>
            </a:extLst>
          </p:cNvPr>
          <p:cNvSpPr txBox="1"/>
          <p:nvPr/>
        </p:nvSpPr>
        <p:spPr>
          <a:xfrm>
            <a:off x="9089382" y="6410245"/>
            <a:ext cx="2266006" cy="369332"/>
          </a:xfrm>
          <a:prstGeom prst="rect">
            <a:avLst/>
          </a:prstGeom>
          <a:noFill/>
        </p:spPr>
        <p:txBody>
          <a:bodyPr wrap="none" rtlCol="0">
            <a:spAutoFit/>
          </a:bodyPr>
          <a:lstStyle/>
          <a:p>
            <a:pPr algn="r"/>
            <a:r>
              <a:rPr lang="en-US" dirty="0"/>
              <a:t>Image source: [4] [7]</a:t>
            </a:r>
          </a:p>
        </p:txBody>
      </p:sp>
    </p:spTree>
    <p:extLst>
      <p:ext uri="{BB962C8B-B14F-4D97-AF65-F5344CB8AC3E}">
        <p14:creationId xmlns:p14="http://schemas.microsoft.com/office/powerpoint/2010/main" val="168504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Stewart Platforms</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lstStyle/>
          <a:p>
            <a:pPr marL="0" indent="0">
              <a:buNone/>
            </a:pPr>
            <a:r>
              <a:rPr lang="en-US" dirty="0"/>
              <a:t>What does Serial mean in SSP?</a:t>
            </a:r>
          </a:p>
        </p:txBody>
      </p:sp>
      <p:pic>
        <p:nvPicPr>
          <p:cNvPr id="6" name="Picture 5" descr="A drawing of a robot&#10;&#10;Description automatically generated with medium confidence">
            <a:extLst>
              <a:ext uri="{FF2B5EF4-FFF2-40B4-BE49-F238E27FC236}">
                <a16:creationId xmlns:a16="http://schemas.microsoft.com/office/drawing/2014/main" id="{EE4EF07F-3438-9192-BEE6-625AE5872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7478" y="2916073"/>
            <a:ext cx="2098635" cy="3056883"/>
          </a:xfrm>
          <a:prstGeom prst="rect">
            <a:avLst/>
          </a:prstGeom>
          <a:noFill/>
          <a:ln>
            <a:noFill/>
          </a:ln>
        </p:spPr>
      </p:pic>
      <p:pic>
        <p:nvPicPr>
          <p:cNvPr id="7" name="Picture 6" descr="Fig. 1: - Picture of a 4-stack Assembler prototype">
            <a:extLst>
              <a:ext uri="{FF2B5EF4-FFF2-40B4-BE49-F238E27FC236}">
                <a16:creationId xmlns:a16="http://schemas.microsoft.com/office/drawing/2014/main" id="{5BC6A4F7-05FE-2221-6306-BD875EF4C4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90688"/>
            <a:ext cx="1691353" cy="4486275"/>
          </a:xfrm>
          <a:prstGeom prst="rect">
            <a:avLst/>
          </a:prstGeom>
          <a:noFill/>
          <a:ln>
            <a:noFill/>
          </a:ln>
        </p:spPr>
      </p:pic>
      <p:sp>
        <p:nvSpPr>
          <p:cNvPr id="8" name="TextBox 7">
            <a:extLst>
              <a:ext uri="{FF2B5EF4-FFF2-40B4-BE49-F238E27FC236}">
                <a16:creationId xmlns:a16="http://schemas.microsoft.com/office/drawing/2014/main" id="{CAA9FF8E-AD90-D132-2C0F-15CC4A9EDF2D}"/>
              </a:ext>
            </a:extLst>
          </p:cNvPr>
          <p:cNvSpPr txBox="1"/>
          <p:nvPr/>
        </p:nvSpPr>
        <p:spPr>
          <a:xfrm>
            <a:off x="9089382" y="6416423"/>
            <a:ext cx="2266006" cy="369332"/>
          </a:xfrm>
          <a:prstGeom prst="rect">
            <a:avLst/>
          </a:prstGeom>
          <a:noFill/>
        </p:spPr>
        <p:txBody>
          <a:bodyPr wrap="none" rtlCol="0">
            <a:spAutoFit/>
          </a:bodyPr>
          <a:lstStyle/>
          <a:p>
            <a:pPr algn="r"/>
            <a:r>
              <a:rPr lang="en-US" dirty="0"/>
              <a:t>Image source: [8] [9]</a:t>
            </a:r>
          </a:p>
        </p:txBody>
      </p:sp>
      <p:pic>
        <p:nvPicPr>
          <p:cNvPr id="9" name="Picture 8" descr="A graph of a graph with circles and lines&#10;&#10;Description automatically generated with medium confidence">
            <a:extLst>
              <a:ext uri="{FF2B5EF4-FFF2-40B4-BE49-F238E27FC236}">
                <a16:creationId xmlns:a16="http://schemas.microsoft.com/office/drawing/2014/main" id="{4F57E5E6-6543-FD02-A800-766BAFFDA93C}"/>
              </a:ext>
            </a:extLst>
          </p:cNvPr>
          <p:cNvPicPr>
            <a:picLocks noChangeAspect="1"/>
          </p:cNvPicPr>
          <p:nvPr/>
        </p:nvPicPr>
        <p:blipFill>
          <a:blip r:embed="rId5"/>
          <a:stretch>
            <a:fillRect/>
          </a:stretch>
        </p:blipFill>
        <p:spPr>
          <a:xfrm>
            <a:off x="8173926" y="2179288"/>
            <a:ext cx="3377582" cy="3245327"/>
          </a:xfrm>
          <a:prstGeom prst="rect">
            <a:avLst/>
          </a:prstGeom>
        </p:spPr>
      </p:pic>
    </p:spTree>
    <p:extLst>
      <p:ext uri="{BB962C8B-B14F-4D97-AF65-F5344CB8AC3E}">
        <p14:creationId xmlns:p14="http://schemas.microsoft.com/office/powerpoint/2010/main" val="250042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0m_-64k_12k_7hr8m">
            <a:hlinkClick r:id="" action="ppaction://media"/>
            <a:extLst>
              <a:ext uri="{FF2B5EF4-FFF2-40B4-BE49-F238E27FC236}">
                <a16:creationId xmlns:a16="http://schemas.microsoft.com/office/drawing/2014/main" id="{FAC47E2E-C6FA-422C-9CC2-F132B5E01D8D}"/>
              </a:ext>
            </a:extLst>
          </p:cNvPr>
          <p:cNvPicPr>
            <a:picLocks noChangeAspect="1"/>
          </p:cNvPicPr>
          <p:nvPr>
            <a:videoFile r:link="rId1"/>
            <p:extLst>
              <p:ext uri="{DAA4B4D4-6D71-4841-9C94-3DE7FCFB9230}">
                <p14:media xmlns:p14="http://schemas.microsoft.com/office/powerpoint/2010/main" r:embed="rId2">
                  <p14:trim st="3734" end="2900"/>
                </p14:media>
              </p:ext>
            </p:extLst>
          </p:nvPr>
        </p:nvPicPr>
        <p:blipFill rotWithShape="1">
          <a:blip r:embed="rId5"/>
          <a:srcRect l="25582" t="8062" r="17151" b="13892"/>
          <a:stretch>
            <a:fillRect/>
          </a:stretch>
        </p:blipFill>
        <p:spPr>
          <a:xfrm>
            <a:off x="7296664" y="2124954"/>
            <a:ext cx="4895336" cy="3752679"/>
          </a:xfrm>
          <a:prstGeom prst="rect">
            <a:avLst/>
          </a:prstGeom>
        </p:spPr>
      </p:pic>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Simulation Environment</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Observations:</a:t>
            </a:r>
          </a:p>
          <a:p>
            <a:pPr>
              <a:spcBef>
                <a:spcPts val="0"/>
              </a:spcBef>
            </a:pPr>
            <a:r>
              <a:rPr lang="en-US" dirty="0"/>
              <a:t>n Position (center-to-center) vectors</a:t>
            </a:r>
          </a:p>
          <a:p>
            <a:pPr>
              <a:spcBef>
                <a:spcPts val="0"/>
              </a:spcBef>
            </a:pPr>
            <a:r>
              <a:rPr lang="en-US" dirty="0"/>
              <a:t>n Orientation (normal-to-plane) vectors</a:t>
            </a:r>
          </a:p>
          <a:p>
            <a:pPr>
              <a:spcBef>
                <a:spcPts val="0"/>
              </a:spcBef>
            </a:pPr>
            <a:r>
              <a:rPr lang="en-US" dirty="0"/>
              <a:t>Desired position and orientation vector</a:t>
            </a:r>
          </a:p>
          <a:p>
            <a:pPr marL="0" indent="0">
              <a:spcBef>
                <a:spcPts val="0"/>
              </a:spcBef>
              <a:buNone/>
            </a:pPr>
            <a:r>
              <a:rPr lang="en-US" dirty="0"/>
              <a:t>Actions:</a:t>
            </a:r>
          </a:p>
          <a:p>
            <a:pPr>
              <a:spcBef>
                <a:spcPts val="0"/>
              </a:spcBef>
            </a:pPr>
            <a:r>
              <a:rPr lang="en-US" dirty="0"/>
              <a:t>2*n Rotation matrices applied to vectors</a:t>
            </a:r>
          </a:p>
          <a:p>
            <a:pPr marL="0" indent="0">
              <a:spcBef>
                <a:spcPts val="0"/>
              </a:spcBef>
              <a:buNone/>
            </a:pPr>
            <a:endParaRPr lang="en-US" dirty="0"/>
          </a:p>
          <a:p>
            <a:pPr marL="0" indent="0">
              <a:spcBef>
                <a:spcPts val="0"/>
              </a:spcBef>
              <a:buNone/>
            </a:pPr>
            <a:endParaRPr lang="en-US" dirty="0"/>
          </a:p>
        </p:txBody>
      </p:sp>
    </p:spTree>
    <p:extLst>
      <p:ext uri="{BB962C8B-B14F-4D97-AF65-F5344CB8AC3E}">
        <p14:creationId xmlns:p14="http://schemas.microsoft.com/office/powerpoint/2010/main" val="35429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7C95-6056-6694-D9A3-EA2E90A0DD26}"/>
              </a:ext>
            </a:extLst>
          </p:cNvPr>
          <p:cNvSpPr>
            <a:spLocks noGrp="1"/>
          </p:cNvSpPr>
          <p:nvPr>
            <p:ph type="title"/>
          </p:nvPr>
        </p:nvSpPr>
        <p:spPr/>
        <p:txBody>
          <a:bodyPr/>
          <a:lstStyle/>
          <a:p>
            <a:r>
              <a:rPr lang="en-US" dirty="0"/>
              <a:t>Simulation Environment</a:t>
            </a:r>
          </a:p>
        </p:txBody>
      </p:sp>
      <p:sp>
        <p:nvSpPr>
          <p:cNvPr id="3" name="Content Placeholder 2">
            <a:extLst>
              <a:ext uri="{FF2B5EF4-FFF2-40B4-BE49-F238E27FC236}">
                <a16:creationId xmlns:a16="http://schemas.microsoft.com/office/drawing/2014/main" id="{4477613B-1932-DFA0-14A6-E26CF1A897FF}"/>
              </a:ext>
            </a:extLst>
          </p:cNvPr>
          <p:cNvSpPr>
            <a:spLocks noGrp="1"/>
          </p:cNvSpPr>
          <p:nvPr>
            <p:ph idx="1"/>
          </p:nvPr>
        </p:nvSpPr>
        <p:spPr/>
        <p:txBody>
          <a:bodyPr>
            <a:normAutofit/>
          </a:bodyPr>
          <a:lstStyle/>
          <a:p>
            <a:pPr marL="0" indent="0">
              <a:spcBef>
                <a:spcPts val="0"/>
              </a:spcBef>
              <a:buNone/>
            </a:pPr>
            <a:r>
              <a:rPr lang="en-US" dirty="0"/>
              <a:t>Rewards:</a:t>
            </a:r>
          </a:p>
          <a:p>
            <a:pPr>
              <a:spcBef>
                <a:spcPts val="0"/>
              </a:spcBef>
            </a:pPr>
            <a:r>
              <a:rPr lang="en-US" dirty="0"/>
              <a:t>[-] per timestep</a:t>
            </a:r>
          </a:p>
          <a:p>
            <a:pPr>
              <a:spcBef>
                <a:spcPts val="0"/>
              </a:spcBef>
            </a:pPr>
            <a:r>
              <a:rPr lang="en-US" dirty="0"/>
              <a:t>[---] if any platform overexerted</a:t>
            </a:r>
          </a:p>
          <a:p>
            <a:pPr>
              <a:spcBef>
                <a:spcPts val="0"/>
              </a:spcBef>
            </a:pPr>
            <a:r>
              <a:rPr lang="en-US" dirty="0"/>
              <a:t>[+++] if hits desired location and orientation </a:t>
            </a:r>
          </a:p>
          <a:p>
            <a:pPr>
              <a:lnSpc>
                <a:spcPct val="100000"/>
              </a:lnSpc>
              <a:spcBef>
                <a:spcPts val="0"/>
              </a:spcBef>
            </a:pPr>
            <a:r>
              <a:rPr lang="en-US" dirty="0"/>
              <a:t>[--] proportional to distance from desired</a:t>
            </a:r>
            <a:br>
              <a:rPr lang="en-US" dirty="0"/>
            </a:br>
            <a:r>
              <a:rPr lang="en-US" dirty="0"/>
              <a:t>location and angle from desired orientation</a:t>
            </a:r>
          </a:p>
          <a:p>
            <a:pPr marL="0" indent="0">
              <a:spcBef>
                <a:spcPts val="0"/>
              </a:spcBef>
              <a:buNone/>
            </a:pPr>
            <a:endParaRPr lang="en-US" dirty="0"/>
          </a:p>
        </p:txBody>
      </p:sp>
    </p:spTree>
    <p:extLst>
      <p:ext uri="{BB962C8B-B14F-4D97-AF65-F5344CB8AC3E}">
        <p14:creationId xmlns:p14="http://schemas.microsoft.com/office/powerpoint/2010/main" val="4149284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2">
      <a:majorFont>
        <a:latin typeface="Futura PT Heavy"/>
        <a:ea typeface=""/>
        <a:cs typeface=""/>
      </a:majorFont>
      <a:minorFont>
        <a:latin typeface="Futura PT Dem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295</TotalTime>
  <Words>3854</Words>
  <Application>Microsoft Office PowerPoint</Application>
  <PresentationFormat>Widescreen</PresentationFormat>
  <Paragraphs>167</Paragraphs>
  <Slides>22</Slides>
  <Notes>20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SimSun</vt:lpstr>
      <vt:lpstr>Aptos</vt:lpstr>
      <vt:lpstr>Arial</vt:lpstr>
      <vt:lpstr>Futura PT Demi</vt:lpstr>
      <vt:lpstr>Futura PT Heavy</vt:lpstr>
      <vt:lpstr>Times New Roman</vt:lpstr>
      <vt:lpstr>Office Theme</vt:lpstr>
      <vt:lpstr>Deep RL for Serial Stewart Platform Control</vt:lpstr>
      <vt:lpstr>Index</vt:lpstr>
      <vt:lpstr>Introduction</vt:lpstr>
      <vt:lpstr>Deep Reinforcement Learning (Deep RL)</vt:lpstr>
      <vt:lpstr>Deep Reinforcement Learning (Deep RL)</vt:lpstr>
      <vt:lpstr>Deep Reinforcement Learning (Deep RL)</vt:lpstr>
      <vt:lpstr>Stewart Platforms</vt:lpstr>
      <vt:lpstr>Simulation Environment</vt:lpstr>
      <vt:lpstr>Simulation Environment</vt:lpstr>
      <vt:lpstr>Simulation Environment</vt:lpstr>
      <vt:lpstr>Neural Network Architecture</vt:lpstr>
      <vt:lpstr>Neural Network Architecture</vt:lpstr>
      <vt:lpstr>Training Results</vt:lpstr>
      <vt:lpstr>Training Results</vt:lpstr>
      <vt:lpstr>Training Results</vt:lpstr>
      <vt:lpstr>Training Results</vt:lpstr>
      <vt:lpstr>Training Results</vt:lpstr>
      <vt:lpstr>Training Results</vt:lpstr>
      <vt:lpstr>Conclusion</vt:lpstr>
      <vt:lpstr>Conclusion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RL for Serial Stewart Platform Control</dc:title>
  <dc:creator>Bella Zahra</dc:creator>
  <cp:lastModifiedBy>Bella Zahra</cp:lastModifiedBy>
  <cp:revision>2</cp:revision>
  <dcterms:created xsi:type="dcterms:W3CDTF">2024-03-19T03:47:29Z</dcterms:created>
  <dcterms:modified xsi:type="dcterms:W3CDTF">2024-03-19T18:15:25Z</dcterms:modified>
</cp:coreProperties>
</file>